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1"/>
  </p:notesMasterIdLst>
  <p:sldIdLst>
    <p:sldId id="256" r:id="rId2"/>
    <p:sldId id="267" r:id="rId3"/>
    <p:sldId id="266" r:id="rId4"/>
    <p:sldId id="257" r:id="rId5"/>
    <p:sldId id="277" r:id="rId6"/>
    <p:sldId id="260" r:id="rId7"/>
    <p:sldId id="258" r:id="rId8"/>
    <p:sldId id="271" r:id="rId9"/>
    <p:sldId id="279" r:id="rId10"/>
    <p:sldId id="261" r:id="rId11"/>
    <p:sldId id="288" r:id="rId12"/>
    <p:sldId id="259" r:id="rId13"/>
    <p:sldId id="262" r:id="rId14"/>
    <p:sldId id="273" r:id="rId15"/>
    <p:sldId id="268" r:id="rId16"/>
    <p:sldId id="263" r:id="rId17"/>
    <p:sldId id="270" r:id="rId18"/>
    <p:sldId id="264" r:id="rId19"/>
    <p:sldId id="269" r:id="rId20"/>
    <p:sldId id="274" r:id="rId21"/>
    <p:sldId id="275" r:id="rId22"/>
    <p:sldId id="281" r:id="rId23"/>
    <p:sldId id="282" r:id="rId24"/>
    <p:sldId id="283" r:id="rId25"/>
    <p:sldId id="286" r:id="rId26"/>
    <p:sldId id="285" r:id="rId27"/>
    <p:sldId id="287" r:id="rId28"/>
    <p:sldId id="272" r:id="rId29"/>
    <p:sldId id="280" r:id="rId30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tion par défaut" id="{FD83D81F-06B7-441B-900B-BB145F5588D1}">
          <p14:sldIdLst>
            <p14:sldId id="256"/>
            <p14:sldId id="267"/>
          </p14:sldIdLst>
        </p14:section>
        <p14:section name="présentation CIRL" id="{471C3C43-8FB7-40A3-983F-3D37A90E176B}">
          <p14:sldIdLst>
            <p14:sldId id="266"/>
            <p14:sldId id="257"/>
            <p14:sldId id="277"/>
            <p14:sldId id="260"/>
            <p14:sldId id="258"/>
            <p14:sldId id="271"/>
            <p14:sldId id="279"/>
            <p14:sldId id="261"/>
            <p14:sldId id="288"/>
          </p14:sldIdLst>
        </p14:section>
        <p14:section name="Implémentation" id="{A2F98CA0-C113-4D00-9495-71E60BEEFC98}">
          <p14:sldIdLst>
            <p14:sldId id="259"/>
            <p14:sldId id="262"/>
            <p14:sldId id="273"/>
            <p14:sldId id="268"/>
            <p14:sldId id="263"/>
            <p14:sldId id="270"/>
            <p14:sldId id="264"/>
            <p14:sldId id="269"/>
            <p14:sldId id="274"/>
            <p14:sldId id="275"/>
            <p14:sldId id="281"/>
            <p14:sldId id="282"/>
            <p14:sldId id="283"/>
            <p14:sldId id="286"/>
            <p14:sldId id="285"/>
            <p14:sldId id="287"/>
          </p14:sldIdLst>
        </p14:section>
        <p14:section name="Au delà du papier" id="{70C1BF5D-9828-44F7-A178-44757AC9EC90}">
          <p14:sldIdLst>
            <p14:sldId id="272"/>
            <p14:sldId id="28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rtin Drieux X2022" initials="" lastIdx="2" clrIdx="0">
    <p:extLst>
      <p:ext uri="{19B8F6BF-5375-455C-9EA6-DF929625EA0E}">
        <p15:presenceInfo xmlns:p15="http://schemas.microsoft.com/office/powerpoint/2012/main" userId="S::martin.drieux@polytechnique.edu::86acea0c-001d-4e57-9758-8dce57b00720" providerId="AD"/>
      </p:ext>
    </p:extLst>
  </p:cmAuthor>
  <p:cmAuthor id="2" name="Edouard Rabasse X2022" initials="ER" lastIdx="1" clrIdx="1">
    <p:extLst>
      <p:ext uri="{19B8F6BF-5375-455C-9EA6-DF929625EA0E}">
        <p15:presenceInfo xmlns:p15="http://schemas.microsoft.com/office/powerpoint/2012/main" userId="S::edouard.rabasse@polytechnique.edu::1e9d70f0-a1e4-4be2-9d58-9e206e59b7e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8F8A1"/>
    <a:srgbClr val="F6F188"/>
    <a:srgbClr val="FCD09F"/>
    <a:srgbClr val="FF7A83"/>
    <a:srgbClr val="EFD5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FEAAE7-39A1-3E04-0A95-950EF6ED5EC6}" v="82" dt="2024-12-10T08:34:56.759"/>
    <p1510:client id="{DE5023F0-037E-5C43-AD9A-9B6621CC0512}" v="2881" dt="2024-12-10T12:33:01.715"/>
    <p1510:client id="{EB5CA9A3-F564-4A84-AB16-E8C265084FAC}" v="2327" dt="2024-12-10T13:21:40.87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23"/>
  </p:normalViewPr>
  <p:slideViewPr>
    <p:cSldViewPr snapToGrid="0">
      <p:cViewPr varScale="1">
        <p:scale>
          <a:sx n="59" d="100"/>
          <a:sy n="59" d="100"/>
        </p:scale>
        <p:origin x="90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commentAuthors" Target="commentAuthors.xml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701963-07EA-844D-8BB2-D49157FCBC40}" type="datetimeFigureOut">
              <a:rPr lang="fr-FR" smtClean="0"/>
              <a:t>10/12/2024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79A846-F3CC-B44B-9C8D-BFB927F8BF7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298926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79A846-F3CC-B44B-9C8D-BFB927F8BF76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900621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Espace réservé des notes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defTabSz="914400" rtl="0" eaLnBrk="0" fontAlgn="base" latinLnBrk="0" hangingPunct="0">
                  <a:spcBef>
                    <a:spcPct val="0"/>
                  </a:spcBef>
                  <a:spcAft>
                    <a:spcPts val="600"/>
                  </a:spcAft>
                  <a:buClrTx/>
                  <a:buSzTx/>
                  <a:buFontTx/>
                  <a:buChar char="•"/>
                  <a:tabLst/>
                </a:pPr>
                <a:r>
                  <a:rPr kumimoji="0" lang="fr-FR" altLang="fr-FR" b="0" i="0" u="none" strike="noStrike" cap="none" normalizeH="0" baseline="0">
                    <a:ln>
                      <a:noFill/>
                    </a:ln>
                    <a:effectLst/>
                    <a:latin typeface="+mj-lt"/>
                  </a:rPr>
                  <a:t>Players: Human (H) and Robot (R).</a:t>
                </a:r>
              </a:p>
              <a:p>
                <a:pPr marL="0" marR="0" lvl="0" indent="0" defTabSz="914400" rtl="0" eaLnBrk="0" fontAlgn="base" latinLnBrk="0" hangingPunct="0">
                  <a:spcBef>
                    <a:spcPct val="0"/>
                  </a:spcBef>
                  <a:spcAft>
                    <a:spcPts val="600"/>
                  </a:spcAft>
                  <a:buClrTx/>
                  <a:buSzTx/>
                  <a:buFontTx/>
                  <a:buChar char="•"/>
                  <a:tabLst/>
                </a:pPr>
                <a:r>
                  <a:rPr kumimoji="0" lang="fr-FR" altLang="fr-FR" b="0" i="0" u="none" strike="noStrike" cap="none" normalizeH="0" baseline="0">
                    <a:ln>
                      <a:noFill/>
                    </a:ln>
                    <a:effectLst/>
                    <a:latin typeface="+mj-lt"/>
                  </a:rPr>
                  <a:t>State </a:t>
                </a:r>
                <a:r>
                  <a:rPr kumimoji="0" lang="fr-FR" altLang="fr-FR" b="0" i="0" u="none" strike="noStrike" cap="none" normalizeH="0" baseline="0" err="1">
                    <a:ln>
                      <a:noFill/>
                    </a:ln>
                    <a:effectLst/>
                    <a:latin typeface="+mj-lt"/>
                  </a:rPr>
                  <a:t>space</a:t>
                </a:r>
                <a:r>
                  <a:rPr kumimoji="0" lang="fr-FR" altLang="fr-FR" b="0" i="0" u="none" strike="noStrike" cap="none" normalizeH="0" baseline="0">
                    <a:ln>
                      <a:noFill/>
                    </a:ln>
                    <a:effectLst/>
                    <a:latin typeface="+mj-lt"/>
                  </a:rPr>
                  <a:t>: S.</a:t>
                </a:r>
              </a:p>
              <a:p>
                <a:pPr marL="0" marR="0" lvl="0" indent="0" defTabSz="914400" rtl="0" eaLnBrk="0" fontAlgn="base" latinLnBrk="0" hangingPunct="0">
                  <a:spcBef>
                    <a:spcPct val="0"/>
                  </a:spcBef>
                  <a:spcAft>
                    <a:spcPts val="600"/>
                  </a:spcAft>
                  <a:buClrTx/>
                  <a:buSzTx/>
                  <a:buFontTx/>
                  <a:buChar char="•"/>
                  <a:tabLst/>
                </a:pPr>
                <a:r>
                  <a:rPr kumimoji="0" lang="fr-FR" altLang="fr-FR" b="0" i="0" u="none" strike="noStrike" cap="none" normalizeH="0" baseline="0">
                    <a:ln>
                      <a:noFill/>
                    </a:ln>
                    <a:effectLst/>
                    <a:latin typeface="+mj-lt"/>
                  </a:rPr>
                  <a:t>Human </a:t>
                </a:r>
                <a:r>
                  <a:rPr kumimoji="0" lang="fr-FR" altLang="fr-FR" b="0" i="0" u="none" strike="noStrike" cap="none" normalizeH="0" baseline="0" err="1">
                    <a:ln>
                      <a:noFill/>
                    </a:ln>
                    <a:effectLst/>
                    <a:latin typeface="+mj-lt"/>
                  </a:rPr>
                  <a:t>knows</a:t>
                </a:r>
                <a:r>
                  <a:rPr kumimoji="0" lang="fr-FR" altLang="fr-FR" b="0" i="0" u="none" strike="noStrike" cap="none" normalizeH="0" baseline="0">
                    <a:ln>
                      <a:noFill/>
                    </a:ln>
                    <a:effectLst/>
                    <a:latin typeface="+mj-lt"/>
                  </a:rPr>
                  <a:t> </a:t>
                </a:r>
                <a:r>
                  <a:rPr kumimoji="0" lang="fr-FR" altLang="fr-FR" b="0" i="0" u="none" strike="noStrike" cap="none" normalizeH="0" baseline="0" err="1">
                    <a:ln>
                      <a:noFill/>
                    </a:ln>
                    <a:effectLst/>
                    <a:latin typeface="+mj-lt"/>
                  </a:rPr>
                  <a:t>θ∈Θ</a:t>
                </a:r>
                <a:r>
                  <a:rPr kumimoji="0" lang="fr-FR" altLang="fr-FR" b="0" i="0" u="none" strike="noStrike" cap="none" normalizeH="0" baseline="0">
                    <a:ln>
                      <a:noFill/>
                    </a:ln>
                    <a:effectLst/>
                    <a:latin typeface="+mj-lt"/>
                  </a:rPr>
                  <a:t> (the </a:t>
                </a:r>
                <a:r>
                  <a:rPr kumimoji="0" lang="fr-FR" altLang="fr-FR" b="0" i="0" u="none" strike="noStrike" cap="none" normalizeH="0" baseline="0" err="1">
                    <a:ln>
                      <a:noFill/>
                    </a:ln>
                    <a:effectLst/>
                    <a:latin typeface="+mj-lt"/>
                  </a:rPr>
                  <a:t>reward</a:t>
                </a:r>
                <a:r>
                  <a:rPr kumimoji="0" lang="fr-FR" altLang="fr-FR" b="0" i="0" u="none" strike="noStrike" cap="none" normalizeH="0" baseline="0">
                    <a:ln>
                      <a:noFill/>
                    </a:ln>
                    <a:effectLst/>
                    <a:latin typeface="+mj-lt"/>
                  </a:rPr>
                  <a:t> </a:t>
                </a:r>
                <a:r>
                  <a:rPr kumimoji="0" lang="fr-FR" altLang="fr-FR" b="0" i="0" u="none" strike="noStrike" cap="none" normalizeH="0" baseline="0" err="1">
                    <a:ln>
                      <a:noFill/>
                    </a:ln>
                    <a:effectLst/>
                    <a:latin typeface="+mj-lt"/>
                  </a:rPr>
                  <a:t>parameters</a:t>
                </a:r>
                <a:r>
                  <a:rPr kumimoji="0" lang="fr-FR" altLang="fr-FR" b="0" i="0" u="none" strike="noStrike" cap="none" normalizeH="0" baseline="0">
                    <a:ln>
                      <a:noFill/>
                    </a:ln>
                    <a:effectLst/>
                    <a:latin typeface="+mj-lt"/>
                  </a:rPr>
                  <a:t>); Robot </a:t>
                </a:r>
                <a:r>
                  <a:rPr kumimoji="0" lang="fr-FR" altLang="fr-FR" b="0" i="0" u="none" strike="noStrike" cap="none" normalizeH="0" baseline="0" err="1">
                    <a:ln>
                      <a:noFill/>
                    </a:ln>
                    <a:effectLst/>
                    <a:latin typeface="+mj-lt"/>
                  </a:rPr>
                  <a:t>does</a:t>
                </a:r>
                <a:r>
                  <a:rPr kumimoji="0" lang="fr-FR" altLang="fr-FR" b="0" i="0" u="none" strike="noStrike" cap="none" normalizeH="0" baseline="0">
                    <a:ln>
                      <a:noFill/>
                    </a:ln>
                    <a:effectLst/>
                    <a:latin typeface="+mj-lt"/>
                  </a:rPr>
                  <a:t> not.</a:t>
                </a:r>
              </a:p>
              <a:p>
                <a:pPr marL="0" marR="0" lvl="0" indent="0" defTabSz="914400" rtl="0" eaLnBrk="0" fontAlgn="base" latinLnBrk="0" hangingPunct="0">
                  <a:spcBef>
                    <a:spcPct val="0"/>
                  </a:spcBef>
                  <a:spcAft>
                    <a:spcPts val="600"/>
                  </a:spcAft>
                  <a:buClrTx/>
                  <a:buSzTx/>
                  <a:buFontTx/>
                  <a:buChar char="•"/>
                  <a:tabLst/>
                </a:pPr>
                <a:r>
                  <a:rPr kumimoji="0" lang="fr-FR" altLang="fr-FR" b="0" i="0" u="none" strike="noStrike" cap="none" normalizeH="0" baseline="0">
                    <a:ln>
                      <a:noFill/>
                    </a:ln>
                    <a:effectLst/>
                    <a:latin typeface="+mj-lt"/>
                  </a:rPr>
                  <a:t>Actions: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fr-FR" altLang="fr-FR" b="0" i="1" u="none" strike="noStrike" cap="none" normalizeH="0" baseline="0" smtClean="0">
                            <a:ln>
                              <a:noFill/>
                            </a:ln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fr-FR" altLang="fr-FR" b="0" i="1" u="none" strike="noStrike" cap="none" normalizeH="0" baseline="0" smtClean="0">
                            <a:ln>
                              <a:noFill/>
                            </a:ln>
                            <a:effectLst/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kumimoji="0" lang="fr-FR" altLang="fr-FR" b="0" i="1" u="none" strike="noStrike" cap="none" normalizeH="0" baseline="0" smtClean="0">
                            <a:ln>
                              <a:noFill/>
                            </a:ln>
                            <a:effectLst/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r>
                      <a:rPr kumimoji="0" lang="fr-FR" altLang="fr-FR" b="0" i="1" u="none" strike="noStrike" cap="none" normalizeH="0" baseline="0" smtClean="0">
                        <a:ln>
                          <a:noFill/>
                        </a:ln>
                        <a:effectLst/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kumimoji="0" lang="fr-FR" altLang="fr-FR" b="0" i="1" u="none" strike="noStrike" cap="none" normalizeH="0" baseline="0" smtClean="0">
                            <a:ln>
                              <a:noFill/>
                            </a:ln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fr-FR" altLang="fr-FR" b="0" i="1" u="none" strike="noStrike" cap="none" normalizeH="0" baseline="0" smtClean="0">
                            <a:ln>
                              <a:noFill/>
                            </a:ln>
                            <a:effectLst/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kumimoji="0" lang="fr-FR" altLang="fr-FR" b="0" i="1" u="none" strike="noStrike" cap="none" normalizeH="0" baseline="0" smtClean="0">
                            <a:ln>
                              <a:noFill/>
                            </a:ln>
                            <a:effectLst/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</m:oMath>
                </a14:m>
                <a:r>
                  <a:rPr kumimoji="0" lang="fr-FR" altLang="fr-FR" b="0" i="0" u="none" strike="noStrike" cap="none" normalizeH="0" baseline="0">
                    <a:ln>
                      <a:noFill/>
                    </a:ln>
                    <a:effectLst/>
                    <a:latin typeface="+mj-lt"/>
                  </a:rPr>
                  <a:t>​ (</a:t>
                </a:r>
                <a:r>
                  <a:rPr kumimoji="0" lang="fr-FR" altLang="fr-FR" b="0" i="0" u="none" strike="noStrike" cap="none" normalizeH="0" baseline="0" err="1">
                    <a:ln>
                      <a:noFill/>
                    </a:ln>
                    <a:effectLst/>
                    <a:latin typeface="+mj-lt"/>
                  </a:rPr>
                  <a:t>human’s</a:t>
                </a:r>
                <a:r>
                  <a:rPr kumimoji="0" lang="fr-FR" altLang="fr-FR" b="0" i="0" u="none" strike="noStrike" cap="none" normalizeH="0" baseline="0">
                    <a:ln>
                      <a:noFill/>
                    </a:ln>
                    <a:effectLst/>
                    <a:latin typeface="+mj-lt"/>
                  </a:rPr>
                  <a:t> action),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fr-FR" altLang="fr-FR" b="0" i="1" u="none" strike="noStrike" cap="none" normalizeH="0" baseline="0" smtClean="0">
                            <a:ln>
                              <a:noFill/>
                            </a:ln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fr-FR" altLang="fr-FR" b="0" i="1" u="none" strike="noStrike" cap="none" normalizeH="0" baseline="0" smtClean="0">
                            <a:ln>
                              <a:noFill/>
                            </a:ln>
                            <a:effectLst/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kumimoji="0" lang="fr-FR" altLang="fr-FR" b="0" i="1" u="none" strike="noStrike" cap="none" normalizeH="0" baseline="0" smtClean="0">
                            <a:ln>
                              <a:noFill/>
                            </a:ln>
                            <a:effectLst/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kumimoji="0" lang="fr-FR" altLang="fr-FR" b="0" i="1" u="none" strike="noStrike" cap="none" normalizeH="0" baseline="0" smtClean="0">
                        <a:ln>
                          <a:noFill/>
                        </a:ln>
                        <a:effectLst/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kumimoji="0" lang="fr-FR" altLang="fr-FR" b="0" i="1" u="none" strike="noStrike" cap="none" normalizeH="0" baseline="0" smtClean="0">
                            <a:ln>
                              <a:noFill/>
                            </a:ln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fr-FR" altLang="fr-FR" b="0" i="1" u="none" strike="noStrike" cap="none" normalizeH="0" baseline="0" smtClean="0">
                            <a:ln>
                              <a:noFill/>
                            </a:ln>
                            <a:effectLst/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kumimoji="0" lang="fr-FR" altLang="fr-FR" b="0" i="1" u="none" strike="noStrike" cap="none" normalizeH="0" baseline="0" smtClean="0">
                            <a:ln>
                              <a:noFill/>
                            </a:ln>
                            <a:effectLst/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</m:oMath>
                </a14:m>
                <a:r>
                  <a:rPr kumimoji="0" lang="fr-FR" altLang="fr-FR" b="0" i="0" u="none" strike="noStrike" cap="none" normalizeH="0" baseline="0">
                    <a:ln>
                      <a:noFill/>
                    </a:ln>
                    <a:effectLst/>
                    <a:latin typeface="+mj-lt"/>
                  </a:rPr>
                  <a:t>​ (</a:t>
                </a:r>
                <a:r>
                  <a:rPr kumimoji="0" lang="fr-FR" altLang="fr-FR" b="0" i="0" u="none" strike="noStrike" cap="none" normalizeH="0" baseline="0" err="1">
                    <a:ln>
                      <a:noFill/>
                    </a:ln>
                    <a:effectLst/>
                    <a:latin typeface="+mj-lt"/>
                  </a:rPr>
                  <a:t>robot’s</a:t>
                </a:r>
                <a:r>
                  <a:rPr kumimoji="0" lang="fr-FR" altLang="fr-FR" b="0" i="0" u="none" strike="noStrike" cap="none" normalizeH="0" baseline="0">
                    <a:ln>
                      <a:noFill/>
                    </a:ln>
                    <a:effectLst/>
                    <a:latin typeface="+mj-lt"/>
                  </a:rPr>
                  <a:t> action).</a:t>
                </a:r>
              </a:p>
              <a:p>
                <a:pPr marL="0" marR="0" lvl="0" indent="0" defTabSz="914400" rtl="0" eaLnBrk="0" fontAlgn="base" latinLnBrk="0" hangingPunct="0">
                  <a:spcBef>
                    <a:spcPct val="0"/>
                  </a:spcBef>
                  <a:spcAft>
                    <a:spcPts val="600"/>
                  </a:spcAft>
                  <a:buClrTx/>
                  <a:buSzTx/>
                  <a:buFontTx/>
                  <a:buChar char="•"/>
                  <a:tabLst/>
                </a:pPr>
                <a:r>
                  <a:rPr kumimoji="0" lang="fr-FR" altLang="fr-FR" b="0" i="0" u="none" strike="noStrike" cap="none" normalizeH="0" baseline="0">
                    <a:ln>
                      <a:noFill/>
                    </a:ln>
                    <a:effectLst/>
                    <a:latin typeface="+mj-lt"/>
                  </a:rPr>
                  <a:t>Dynamics: </a:t>
                </a:r>
                <a14:m>
                  <m:oMath xmlns:m="http://schemas.openxmlformats.org/officeDocument/2006/math">
                    <m:r>
                      <a:rPr kumimoji="0" lang="fr-FR" altLang="fr-FR" b="0" i="1" u="none" strike="noStrike" cap="none" normalizeH="0" baseline="0" smtClean="0">
                        <a:ln>
                          <a:noFill/>
                        </a:ln>
                        <a:effectLst/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kumimoji="0" lang="fr-FR" altLang="fr-FR" b="0" i="1" u="none" strike="noStrike" cap="none" normalizeH="0" baseline="0" smtClean="0">
                            <a:ln>
                              <a:noFill/>
                            </a:ln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kumimoji="0" lang="fr-FR" altLang="fr-FR" b="0" i="1" u="none" strike="noStrike" cap="none" normalizeH="0" baseline="0" smtClean="0">
                                <a:ln>
                                  <a:noFill/>
                                </a:ln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fr-FR" altLang="fr-FR" b="0" i="1" u="none" strike="noStrike" cap="none" normalizeH="0" baseline="0" smtClean="0">
                                <a:ln>
                                  <a:noFill/>
                                </a:ln>
                                <a:effectLst/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kumimoji="0" lang="fr-FR" altLang="fr-FR" b="0" i="1" u="none" strike="noStrike" cap="none" normalizeH="0" baseline="0" smtClean="0">
                                <a:ln>
                                  <a:noFill/>
                                </a:ln>
                                <a:effectLst/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  <m:e>
                        <m:r>
                          <a:rPr kumimoji="0" lang="fr-FR" altLang="fr-FR" b="0" i="1" u="none" strike="noStrike" cap="none" normalizeH="0" baseline="0" smtClean="0">
                            <a:ln>
                              <a:noFill/>
                            </a:ln>
                            <a:effectLst/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kumimoji="0" lang="fr-FR" altLang="fr-FR" b="0" i="1" u="none" strike="noStrike" cap="none" normalizeH="0" baseline="0" smtClean="0">
                            <a:ln>
                              <a:noFill/>
                            </a:ln>
                            <a:effectLst/>
                            <a:latin typeface="Cambria Math" panose="02040503050406030204" pitchFamily="18" charset="0"/>
                          </a:rPr>
                          <m:t>;</m:t>
                        </m:r>
                        <m:sSub>
                          <m:sSubPr>
                            <m:ctrlPr>
                              <a:rPr kumimoji="0" lang="fr-FR" altLang="fr-FR" b="0" i="1" u="none" strike="noStrike" cap="none" normalizeH="0" baseline="0" smtClean="0">
                                <a:ln>
                                  <a:noFill/>
                                </a:ln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fr-FR" altLang="fr-FR" b="0" i="1" u="none" strike="noStrike" cap="none" normalizeH="0" baseline="0" smtClean="0">
                                <a:ln>
                                  <a:noFill/>
                                </a:ln>
                                <a:effectLst/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kumimoji="0" lang="fr-FR" altLang="fr-FR" b="0" i="1" u="none" strike="noStrike" cap="none" normalizeH="0" baseline="0" smtClean="0">
                                <a:ln>
                                  <a:noFill/>
                                </a:ln>
                                <a:effectLst/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b>
                        </m:sSub>
                        <m:r>
                          <a:rPr kumimoji="0" lang="fr-FR" altLang="fr-FR" b="0" i="1" u="none" strike="noStrike" cap="none" normalizeH="0" baseline="0" smtClean="0">
                            <a:ln>
                              <a:noFill/>
                            </a:ln>
                            <a:effectLst/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kumimoji="0" lang="fr-FR" altLang="fr-FR" b="0" i="1" u="none" strike="noStrike" cap="none" normalizeH="0" baseline="0" smtClean="0">
                                <a:ln>
                                  <a:noFill/>
                                </a:ln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fr-FR" altLang="fr-FR" b="0" i="1" u="none" strike="noStrike" cap="none" normalizeH="0" baseline="0" smtClean="0">
                                <a:ln>
                                  <a:noFill/>
                                </a:ln>
                                <a:effectLst/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kumimoji="0" lang="fr-FR" altLang="fr-FR" b="0" i="1" u="none" strike="noStrike" cap="none" normalizeH="0" baseline="0" smtClean="0">
                                <a:ln>
                                  <a:noFill/>
                                </a:ln>
                                <a:effectLst/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b>
                        </m:sSub>
                      </m:e>
                    </m:d>
                  </m:oMath>
                </a14:m>
                <a:r>
                  <a:rPr kumimoji="0" lang="fr-FR" altLang="fr-FR" b="0" i="0" u="none" strike="noStrike" cap="none" normalizeH="0" baseline="0" err="1">
                    <a:ln>
                      <a:noFill/>
                    </a:ln>
                    <a:effectLst/>
                    <a:latin typeface="+mj-lt"/>
                  </a:rPr>
                  <a:t>defines</a:t>
                </a:r>
                <a:r>
                  <a:rPr kumimoji="0" lang="fr-FR" altLang="fr-FR" b="0" i="0" u="none" strike="noStrike" cap="none" normalizeH="0" baseline="0">
                    <a:ln>
                      <a:noFill/>
                    </a:ln>
                    <a:effectLst/>
                    <a:latin typeface="+mj-lt"/>
                  </a:rPr>
                  <a:t> the </a:t>
                </a:r>
                <a:r>
                  <a:rPr kumimoji="0" lang="fr-FR" altLang="fr-FR" b="0" i="0" u="none" strike="noStrike" cap="none" normalizeH="0" baseline="0" err="1">
                    <a:ln>
                      <a:noFill/>
                    </a:ln>
                    <a:effectLst/>
                    <a:latin typeface="+mj-lt"/>
                  </a:rPr>
                  <a:t>next</a:t>
                </a:r>
                <a:r>
                  <a:rPr kumimoji="0" lang="fr-FR" altLang="fr-FR" b="0" i="0" u="none" strike="noStrike" cap="none" normalizeH="0" baseline="0">
                    <a:ln>
                      <a:noFill/>
                    </a:ln>
                    <a:effectLst/>
                    <a:latin typeface="+mj-lt"/>
                  </a:rPr>
                  <a:t> state distribution.</a:t>
                </a:r>
              </a:p>
              <a:p>
                <a:pPr lvl="0" eaLnBrk="0" fontAlgn="base" hangingPunct="0">
                  <a:spcBef>
                    <a:spcPct val="0"/>
                  </a:spcBef>
                  <a:spcAft>
                    <a:spcPts val="600"/>
                  </a:spcAft>
                  <a:buFontTx/>
                  <a:buChar char="•"/>
                </a:pPr>
                <a:r>
                  <a:rPr kumimoji="0" lang="fr-FR" altLang="fr-FR" b="0" i="0" u="none" strike="noStrike" cap="none" normalizeH="0" baseline="0" err="1">
                    <a:ln>
                      <a:noFill/>
                    </a:ln>
                    <a:effectLst/>
                    <a:latin typeface="+mj-lt"/>
                  </a:rPr>
                  <a:t>Reward</a:t>
                </a:r>
                <a:r>
                  <a:rPr kumimoji="0" lang="fr-FR" altLang="fr-FR" b="0" i="0" u="none" strike="noStrike" cap="none" normalizeH="0" baseline="0">
                    <a:ln>
                      <a:noFill/>
                    </a:ln>
                    <a:effectLst/>
                    <a:latin typeface="+mj-lt"/>
                  </a:rPr>
                  <a:t>: </a:t>
                </a:r>
                <a14:m>
                  <m:oMath xmlns:m="http://schemas.openxmlformats.org/officeDocument/2006/math">
                    <m:r>
                      <a:rPr kumimoji="0" lang="fr-FR" altLang="fr-FR" b="0" i="1" u="none" strike="noStrike" cap="none" normalizeH="0" baseline="0" smtClean="0">
                        <a:ln>
                          <a:noFill/>
                        </a:ln>
                        <a:effectLst/>
                        <a:latin typeface="Cambria Math" panose="02040503050406030204" pitchFamily="18" charset="0"/>
                      </a:rPr>
                      <m:t>𝑅</m:t>
                    </m:r>
                    <m:r>
                      <a:rPr kumimoji="0" lang="fr-FR" altLang="fr-FR" b="0" i="1" u="none" strike="noStrike" cap="none" normalizeH="0" baseline="0" smtClean="0">
                        <a:ln>
                          <a:noFill/>
                        </a:ln>
                        <a:effectLst/>
                        <a:latin typeface="Cambria Math" panose="02040503050406030204" pitchFamily="18" charset="0"/>
                      </a:rPr>
                      <m:t>(</m:t>
                    </m:r>
                    <m:r>
                      <a:rPr kumimoji="0" lang="fr-FR" altLang="fr-FR" b="0" i="1" u="none" strike="noStrike" cap="none" normalizeH="0" baseline="0" smtClean="0">
                        <a:ln>
                          <a:noFill/>
                        </a:ln>
                        <a:effectLst/>
                        <a:latin typeface="Cambria Math" panose="02040503050406030204" pitchFamily="18" charset="0"/>
                      </a:rPr>
                      <m:t>𝑠</m:t>
                    </m:r>
                    <m:r>
                      <a:rPr kumimoji="0" lang="fr-FR" altLang="fr-FR" b="0" i="1" u="none" strike="noStrike" cap="none" normalizeH="0" baseline="0" smtClean="0">
                        <a:ln>
                          <a:noFill/>
                        </a:ln>
                        <a:effectLst/>
                        <a:latin typeface="Cambria Math" panose="02040503050406030204" pitchFamily="18" charset="0"/>
                      </a:rPr>
                      <m:t>,</m:t>
                    </m:r>
                    <m:r>
                      <a:rPr kumimoji="0" lang="fr-FR" altLang="fr-FR" b="0" i="1" u="none" strike="noStrike" cap="none" normalizeH="0" baseline="0" smtClean="0">
                        <a:ln>
                          <a:noFill/>
                        </a:ln>
                        <a:effectLst/>
                        <a:latin typeface="Cambria Math" panose="02040503050406030204" pitchFamily="18" charset="0"/>
                      </a:rPr>
                      <m:t>𝜃</m:t>
                    </m:r>
                    <m:r>
                      <a:rPr kumimoji="0" lang="fr-FR" altLang="fr-FR" b="0" i="1" u="none" strike="noStrike" cap="none" normalizeH="0" baseline="0" smtClean="0">
                        <a:ln>
                          <a:noFill/>
                        </a:ln>
                        <a:effectLst/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kumimoji="0" lang="fr-FR" altLang="fr-FR" b="0" i="0" u="none" strike="noStrike" cap="none" normalizeH="0" baseline="0" err="1">
                    <a:ln>
                      <a:noFill/>
                    </a:ln>
                    <a:effectLst/>
                    <a:latin typeface="+mj-lt"/>
                  </a:rPr>
                  <a:t>known</a:t>
                </a:r>
                <a:r>
                  <a:rPr kumimoji="0" lang="fr-FR" altLang="fr-FR" b="0" i="0" u="none" strike="noStrike" cap="none" normalizeH="0" baseline="0">
                    <a:ln>
                      <a:noFill/>
                    </a:ln>
                    <a:effectLst/>
                    <a:latin typeface="+mj-lt"/>
                  </a:rPr>
                  <a:t> to H, </a:t>
                </a:r>
                <a:r>
                  <a:rPr kumimoji="0" lang="fr-FR" altLang="fr-FR" b="0" i="0" u="none" strike="noStrike" cap="none" normalizeH="0" baseline="0" err="1">
                    <a:ln>
                      <a:noFill/>
                    </a:ln>
                    <a:effectLst/>
                    <a:latin typeface="+mj-lt"/>
                  </a:rPr>
                  <a:t>unknown</a:t>
                </a:r>
                <a:r>
                  <a:rPr kumimoji="0" lang="fr-FR" altLang="fr-FR" b="0" i="0" u="none" strike="noStrike" cap="none" normalizeH="0" baseline="0">
                    <a:ln>
                      <a:noFill/>
                    </a:ln>
                    <a:effectLst/>
                    <a:latin typeface="+mj-lt"/>
                  </a:rPr>
                  <a:t> to R.</a:t>
                </a:r>
              </a:p>
              <a:p>
                <a:pPr lvl="3" eaLnBrk="0" fontAlgn="base" hangingPunct="0">
                  <a:spcBef>
                    <a:spcPct val="0"/>
                  </a:spcBef>
                  <a:spcAft>
                    <a:spcPts val="600"/>
                  </a:spcAft>
                  <a:buFontTx/>
                  <a:buChar char="•"/>
                </a:pPr>
                <a:r>
                  <a:rPr kumimoji="0" lang="fr-FR" altLang="fr-FR" b="0" i="0" u="none" strike="noStrike" cap="none" normalizeH="0" baseline="0" err="1">
                    <a:ln>
                      <a:noFill/>
                    </a:ln>
                    <a:effectLst/>
                    <a:latin typeface="+mj-lt"/>
                  </a:rPr>
                  <a:t>Both</a:t>
                </a:r>
                <a:r>
                  <a:rPr kumimoji="0" lang="fr-FR" altLang="fr-FR" b="0" i="0" u="none" strike="noStrike" cap="none" normalizeH="0" baseline="0">
                    <a:ln>
                      <a:noFill/>
                    </a:ln>
                    <a:effectLst/>
                    <a:latin typeface="+mj-lt"/>
                  </a:rPr>
                  <a:t> H and R </a:t>
                </a:r>
                <a:r>
                  <a:rPr kumimoji="0" lang="fr-FR" altLang="fr-FR" b="0" i="0" u="none" strike="noStrike" cap="none" normalizeH="0" baseline="0" err="1">
                    <a:ln>
                      <a:noFill/>
                    </a:ln>
                    <a:effectLst/>
                    <a:latin typeface="+mj-lt"/>
                  </a:rPr>
                  <a:t>share</a:t>
                </a:r>
                <a:r>
                  <a:rPr kumimoji="0" lang="fr-FR" altLang="fr-FR" b="0" i="0" u="none" strike="noStrike" cap="none" normalizeH="0" baseline="0">
                    <a:ln>
                      <a:noFill/>
                    </a:ln>
                    <a:effectLst/>
                    <a:latin typeface="+mj-lt"/>
                  </a:rPr>
                  <a:t> the </a:t>
                </a:r>
                <a:r>
                  <a:rPr kumimoji="0" lang="fr-FR" altLang="fr-FR" b="1" i="0" u="none" strike="noStrike" cap="none" normalizeH="0" baseline="0" err="1">
                    <a:ln>
                      <a:noFill/>
                    </a:ln>
                    <a:effectLst/>
                    <a:latin typeface="+mj-lt"/>
                  </a:rPr>
                  <a:t>same</a:t>
                </a:r>
                <a:r>
                  <a:rPr kumimoji="0" lang="fr-FR" altLang="fr-FR" b="1" i="0" u="none" strike="noStrike" cap="none" normalizeH="0" baseline="0">
                    <a:ln>
                      <a:noFill/>
                    </a:ln>
                    <a:effectLst/>
                    <a:latin typeface="+mj-lt"/>
                  </a:rPr>
                  <a:t> objective</a:t>
                </a:r>
                <a:r>
                  <a:rPr kumimoji="0" lang="fr-FR" altLang="fr-FR" b="0" i="0" u="none" strike="noStrike" cap="none" normalizeH="0" baseline="0">
                    <a:ln>
                      <a:noFill/>
                    </a:ln>
                    <a:effectLst/>
                    <a:latin typeface="+mj-lt"/>
                  </a:rPr>
                  <a:t>: </a:t>
                </a:r>
                <a:r>
                  <a:rPr kumimoji="0" lang="fr-FR" altLang="fr-FR" b="0" i="0" u="none" strike="noStrike" cap="none" normalizeH="0" baseline="0" err="1">
                    <a:ln>
                      <a:noFill/>
                    </a:ln>
                    <a:effectLst/>
                    <a:latin typeface="+mj-lt"/>
                  </a:rPr>
                  <a:t>maximize</a:t>
                </a:r>
                <a:r>
                  <a:rPr kumimoji="0" lang="fr-FR" altLang="fr-FR" b="0" i="0" u="none" strike="noStrike" cap="none" normalizeH="0">
                    <a:ln>
                      <a:noFill/>
                    </a:ln>
                    <a:effectLst/>
                    <a:latin typeface="+mj-lt"/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kumimoji="0" lang="fr-FR" altLang="fr-FR" b="0" i="1" u="none" strike="noStrike" cap="none" normalizeH="0" smtClean="0">
                            <a:ln>
                              <a:noFill/>
                            </a:ln>
                            <a:effectLst/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kumimoji="0" lang="fr-FR" altLang="fr-FR" b="0" i="1" u="none" strike="noStrike" cap="none" normalizeH="0" smtClean="0">
                            <a:ln>
                              <a:noFill/>
                            </a:ln>
                            <a:effectLst/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/>
                      <m:e>
                        <m:sSup>
                          <m:sSupPr>
                            <m:ctrlPr>
                              <a:rPr kumimoji="0" lang="fr-FR" altLang="fr-FR" b="0" i="1" u="none" strike="noStrike" cap="none" normalizeH="0" smtClean="0">
                                <a:ln>
                                  <a:noFill/>
                                </a:ln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fr-FR" altLang="fr-FR" b="0" i="1" u="none" strike="noStrike" cap="none" normalizeH="0" smtClean="0">
                                <a:ln>
                                  <a:noFill/>
                                </a:ln>
                                <a:effectLst/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p>
                            <m:r>
                              <a:rPr kumimoji="0" lang="fr-FR" altLang="fr-FR" b="0" i="1" u="none" strike="noStrike" cap="none" normalizeH="0" smtClean="0">
                                <a:ln>
                                  <a:noFill/>
                                </a:ln>
                                <a:effectLst/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  <m:r>
                          <a:rPr kumimoji="0" lang="fr-FR" altLang="fr-FR" b="0" i="1" u="none" strike="noStrike" cap="none" normalizeH="0" smtClean="0">
                            <a:ln>
                              <a:noFill/>
                            </a:ln>
                            <a:effectLst/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kumimoji="0" lang="fr-FR" altLang="fr-FR" b="0" i="1" u="none" strike="noStrike" cap="none" normalizeH="0" smtClean="0">
                            <a:ln>
                              <a:noFill/>
                            </a:ln>
                            <a:effectLst/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kumimoji="0" lang="fr-FR" altLang="fr-FR" b="0" i="1" u="none" strike="noStrike" cap="none" normalizeH="0" smtClean="0">
                                <a:ln>
                                  <a:noFill/>
                                </a:ln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fr-FR" altLang="fr-FR" b="0" i="1" u="none" strike="noStrike" cap="none" normalizeH="0" smtClean="0">
                                <a:ln>
                                  <a:noFill/>
                                </a:ln>
                                <a:effectLst/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kumimoji="0" lang="fr-FR" altLang="fr-FR" b="0" i="1" u="none" strike="noStrike" cap="none" normalizeH="0" smtClean="0">
                                <a:ln>
                                  <a:noFill/>
                                </a:ln>
                                <a:effectLst/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kumimoji="0" lang="fr-FR" altLang="fr-FR" b="0" i="1" u="none" strike="noStrike" cap="none" normalizeH="0" smtClean="0">
                            <a:ln>
                              <a:noFill/>
                            </a:ln>
                            <a:effectLst/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0" lang="fr-FR" altLang="fr-FR" b="0" i="1" u="none" strike="noStrike" cap="none" normalizeH="0" smtClean="0">
                            <a:ln>
                              <a:noFill/>
                            </a:ln>
                            <a:effectLst/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kumimoji="0" lang="fr-FR" altLang="fr-FR" b="0" i="1" u="none" strike="noStrike" cap="none" normalizeH="0" smtClean="0">
                            <a:ln>
                              <a:noFill/>
                            </a:ln>
                            <a:effectLst/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fr-FR"/>
              </a:p>
            </p:txBody>
          </p:sp>
        </mc:Choice>
        <mc:Fallback>
          <p:sp>
            <p:nvSpPr>
              <p:cNvPr id="3" name="Espace réservé des notes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defTabSz="914400" rtl="0" eaLnBrk="0" fontAlgn="base" latinLnBrk="0" hangingPunct="0">
                  <a:spcBef>
                    <a:spcPct val="0"/>
                  </a:spcBef>
                  <a:spcAft>
                    <a:spcPts val="600"/>
                  </a:spcAft>
                  <a:buClrTx/>
                  <a:buSzTx/>
                  <a:buFontTx/>
                  <a:buChar char="•"/>
                  <a:tabLst/>
                </a:pPr>
                <a:r>
                  <a:rPr kumimoji="0" lang="fr-FR" altLang="fr-FR" b="0" i="0" u="none" strike="noStrike" cap="none" normalizeH="0" baseline="0">
                    <a:ln>
                      <a:noFill/>
                    </a:ln>
                    <a:effectLst/>
                    <a:latin typeface="+mj-lt"/>
                  </a:rPr>
                  <a:t>Players: Human (H) and Robot (R).</a:t>
                </a:r>
              </a:p>
              <a:p>
                <a:pPr marL="0" marR="0" lvl="0" indent="0" defTabSz="914400" rtl="0" eaLnBrk="0" fontAlgn="base" latinLnBrk="0" hangingPunct="0">
                  <a:spcBef>
                    <a:spcPct val="0"/>
                  </a:spcBef>
                  <a:spcAft>
                    <a:spcPts val="600"/>
                  </a:spcAft>
                  <a:buClrTx/>
                  <a:buSzTx/>
                  <a:buFontTx/>
                  <a:buChar char="•"/>
                  <a:tabLst/>
                </a:pPr>
                <a:r>
                  <a:rPr kumimoji="0" lang="fr-FR" altLang="fr-FR" b="0" i="0" u="none" strike="noStrike" cap="none" normalizeH="0" baseline="0">
                    <a:ln>
                      <a:noFill/>
                    </a:ln>
                    <a:effectLst/>
                    <a:latin typeface="+mj-lt"/>
                  </a:rPr>
                  <a:t>State </a:t>
                </a:r>
                <a:r>
                  <a:rPr kumimoji="0" lang="fr-FR" altLang="fr-FR" b="0" i="0" u="none" strike="noStrike" cap="none" normalizeH="0" baseline="0" err="1">
                    <a:ln>
                      <a:noFill/>
                    </a:ln>
                    <a:effectLst/>
                    <a:latin typeface="+mj-lt"/>
                  </a:rPr>
                  <a:t>space</a:t>
                </a:r>
                <a:r>
                  <a:rPr kumimoji="0" lang="fr-FR" altLang="fr-FR" b="0" i="0" u="none" strike="noStrike" cap="none" normalizeH="0" baseline="0">
                    <a:ln>
                      <a:noFill/>
                    </a:ln>
                    <a:effectLst/>
                    <a:latin typeface="+mj-lt"/>
                  </a:rPr>
                  <a:t>: S.</a:t>
                </a:r>
              </a:p>
              <a:p>
                <a:pPr marL="0" marR="0" lvl="0" indent="0" defTabSz="914400" rtl="0" eaLnBrk="0" fontAlgn="base" latinLnBrk="0" hangingPunct="0">
                  <a:spcBef>
                    <a:spcPct val="0"/>
                  </a:spcBef>
                  <a:spcAft>
                    <a:spcPts val="600"/>
                  </a:spcAft>
                  <a:buClrTx/>
                  <a:buSzTx/>
                  <a:buFontTx/>
                  <a:buChar char="•"/>
                  <a:tabLst/>
                </a:pPr>
                <a:r>
                  <a:rPr kumimoji="0" lang="fr-FR" altLang="fr-FR" b="0" i="0" u="none" strike="noStrike" cap="none" normalizeH="0" baseline="0">
                    <a:ln>
                      <a:noFill/>
                    </a:ln>
                    <a:effectLst/>
                    <a:latin typeface="+mj-lt"/>
                  </a:rPr>
                  <a:t>Human </a:t>
                </a:r>
                <a:r>
                  <a:rPr kumimoji="0" lang="fr-FR" altLang="fr-FR" b="0" i="0" u="none" strike="noStrike" cap="none" normalizeH="0" baseline="0" err="1">
                    <a:ln>
                      <a:noFill/>
                    </a:ln>
                    <a:effectLst/>
                    <a:latin typeface="+mj-lt"/>
                  </a:rPr>
                  <a:t>knows</a:t>
                </a:r>
                <a:r>
                  <a:rPr kumimoji="0" lang="fr-FR" altLang="fr-FR" b="0" i="0" u="none" strike="noStrike" cap="none" normalizeH="0" baseline="0">
                    <a:ln>
                      <a:noFill/>
                    </a:ln>
                    <a:effectLst/>
                    <a:latin typeface="+mj-lt"/>
                  </a:rPr>
                  <a:t> </a:t>
                </a:r>
                <a:r>
                  <a:rPr kumimoji="0" lang="fr-FR" altLang="fr-FR" b="0" i="0" u="none" strike="noStrike" cap="none" normalizeH="0" baseline="0" err="1">
                    <a:ln>
                      <a:noFill/>
                    </a:ln>
                    <a:effectLst/>
                    <a:latin typeface="+mj-lt"/>
                  </a:rPr>
                  <a:t>θ∈Θ</a:t>
                </a:r>
                <a:r>
                  <a:rPr kumimoji="0" lang="fr-FR" altLang="fr-FR" b="0" i="0" u="none" strike="noStrike" cap="none" normalizeH="0" baseline="0">
                    <a:ln>
                      <a:noFill/>
                    </a:ln>
                    <a:effectLst/>
                    <a:latin typeface="+mj-lt"/>
                  </a:rPr>
                  <a:t> (the </a:t>
                </a:r>
                <a:r>
                  <a:rPr kumimoji="0" lang="fr-FR" altLang="fr-FR" b="0" i="0" u="none" strike="noStrike" cap="none" normalizeH="0" baseline="0" err="1">
                    <a:ln>
                      <a:noFill/>
                    </a:ln>
                    <a:effectLst/>
                    <a:latin typeface="+mj-lt"/>
                  </a:rPr>
                  <a:t>reward</a:t>
                </a:r>
                <a:r>
                  <a:rPr kumimoji="0" lang="fr-FR" altLang="fr-FR" b="0" i="0" u="none" strike="noStrike" cap="none" normalizeH="0" baseline="0">
                    <a:ln>
                      <a:noFill/>
                    </a:ln>
                    <a:effectLst/>
                    <a:latin typeface="+mj-lt"/>
                  </a:rPr>
                  <a:t> </a:t>
                </a:r>
                <a:r>
                  <a:rPr kumimoji="0" lang="fr-FR" altLang="fr-FR" b="0" i="0" u="none" strike="noStrike" cap="none" normalizeH="0" baseline="0" err="1">
                    <a:ln>
                      <a:noFill/>
                    </a:ln>
                    <a:effectLst/>
                    <a:latin typeface="+mj-lt"/>
                  </a:rPr>
                  <a:t>parameters</a:t>
                </a:r>
                <a:r>
                  <a:rPr kumimoji="0" lang="fr-FR" altLang="fr-FR" b="0" i="0" u="none" strike="noStrike" cap="none" normalizeH="0" baseline="0">
                    <a:ln>
                      <a:noFill/>
                    </a:ln>
                    <a:effectLst/>
                    <a:latin typeface="+mj-lt"/>
                  </a:rPr>
                  <a:t>); Robot </a:t>
                </a:r>
                <a:r>
                  <a:rPr kumimoji="0" lang="fr-FR" altLang="fr-FR" b="0" i="0" u="none" strike="noStrike" cap="none" normalizeH="0" baseline="0" err="1">
                    <a:ln>
                      <a:noFill/>
                    </a:ln>
                    <a:effectLst/>
                    <a:latin typeface="+mj-lt"/>
                  </a:rPr>
                  <a:t>does</a:t>
                </a:r>
                <a:r>
                  <a:rPr kumimoji="0" lang="fr-FR" altLang="fr-FR" b="0" i="0" u="none" strike="noStrike" cap="none" normalizeH="0" baseline="0">
                    <a:ln>
                      <a:noFill/>
                    </a:ln>
                    <a:effectLst/>
                    <a:latin typeface="+mj-lt"/>
                  </a:rPr>
                  <a:t> not.</a:t>
                </a:r>
              </a:p>
              <a:p>
                <a:pPr marL="0" marR="0" lvl="0" indent="0" defTabSz="914400" rtl="0" eaLnBrk="0" fontAlgn="base" latinLnBrk="0" hangingPunct="0">
                  <a:spcBef>
                    <a:spcPct val="0"/>
                  </a:spcBef>
                  <a:spcAft>
                    <a:spcPts val="600"/>
                  </a:spcAft>
                  <a:buClrTx/>
                  <a:buSzTx/>
                  <a:buFontTx/>
                  <a:buChar char="•"/>
                  <a:tabLst/>
                </a:pPr>
                <a:r>
                  <a:rPr kumimoji="0" lang="fr-FR" altLang="fr-FR" b="0" i="0" u="none" strike="noStrike" cap="none" normalizeH="0" baseline="0">
                    <a:ln>
                      <a:noFill/>
                    </a:ln>
                    <a:effectLst/>
                    <a:latin typeface="+mj-lt"/>
                  </a:rPr>
                  <a:t>Actions: </a:t>
                </a:r>
                <a:r>
                  <a:rPr kumimoji="0" lang="fr-FR" altLang="fr-FR" b="0" i="0" u="none" strike="noStrike" cap="none" normalizeH="0" baseline="0">
                    <a:ln>
                      <a:noFill/>
                    </a:ln>
                    <a:effectLst/>
                    <a:latin typeface="Cambria Math" panose="02040503050406030204" pitchFamily="18" charset="0"/>
                  </a:rPr>
                  <a:t>𝑎_𝐻∈𝐴_𝐻</a:t>
                </a:r>
                <a:r>
                  <a:rPr kumimoji="0" lang="fr-FR" altLang="fr-FR" b="0" i="0" u="none" strike="noStrike" cap="none" normalizeH="0" baseline="0">
                    <a:ln>
                      <a:noFill/>
                    </a:ln>
                    <a:effectLst/>
                    <a:latin typeface="+mj-lt"/>
                  </a:rPr>
                  <a:t>​ (</a:t>
                </a:r>
                <a:r>
                  <a:rPr kumimoji="0" lang="fr-FR" altLang="fr-FR" b="0" i="0" u="none" strike="noStrike" cap="none" normalizeH="0" baseline="0" err="1">
                    <a:ln>
                      <a:noFill/>
                    </a:ln>
                    <a:effectLst/>
                    <a:latin typeface="+mj-lt"/>
                  </a:rPr>
                  <a:t>human’s</a:t>
                </a:r>
                <a:r>
                  <a:rPr kumimoji="0" lang="fr-FR" altLang="fr-FR" b="0" i="0" u="none" strike="noStrike" cap="none" normalizeH="0" baseline="0">
                    <a:ln>
                      <a:noFill/>
                    </a:ln>
                    <a:effectLst/>
                    <a:latin typeface="+mj-lt"/>
                  </a:rPr>
                  <a:t> action), </a:t>
                </a:r>
                <a:r>
                  <a:rPr kumimoji="0" lang="fr-FR" altLang="fr-FR" b="0" i="0" u="none" strike="noStrike" cap="none" normalizeH="0" baseline="0">
                    <a:ln>
                      <a:noFill/>
                    </a:ln>
                    <a:effectLst/>
                    <a:latin typeface="Cambria Math" panose="02040503050406030204" pitchFamily="18" charset="0"/>
                  </a:rPr>
                  <a:t>𝑎_𝑅∈𝐴_𝑅</a:t>
                </a:r>
                <a:r>
                  <a:rPr kumimoji="0" lang="fr-FR" altLang="fr-FR" b="0" i="0" u="none" strike="noStrike" cap="none" normalizeH="0" baseline="0">
                    <a:ln>
                      <a:noFill/>
                    </a:ln>
                    <a:effectLst/>
                    <a:latin typeface="+mj-lt"/>
                  </a:rPr>
                  <a:t>​ (</a:t>
                </a:r>
                <a:r>
                  <a:rPr kumimoji="0" lang="fr-FR" altLang="fr-FR" b="0" i="0" u="none" strike="noStrike" cap="none" normalizeH="0" baseline="0" err="1">
                    <a:ln>
                      <a:noFill/>
                    </a:ln>
                    <a:effectLst/>
                    <a:latin typeface="+mj-lt"/>
                  </a:rPr>
                  <a:t>robot’s</a:t>
                </a:r>
                <a:r>
                  <a:rPr kumimoji="0" lang="fr-FR" altLang="fr-FR" b="0" i="0" u="none" strike="noStrike" cap="none" normalizeH="0" baseline="0">
                    <a:ln>
                      <a:noFill/>
                    </a:ln>
                    <a:effectLst/>
                    <a:latin typeface="+mj-lt"/>
                  </a:rPr>
                  <a:t> action).</a:t>
                </a:r>
              </a:p>
              <a:p>
                <a:pPr marL="0" marR="0" lvl="0" indent="0" defTabSz="914400" rtl="0" eaLnBrk="0" fontAlgn="base" latinLnBrk="0" hangingPunct="0">
                  <a:spcBef>
                    <a:spcPct val="0"/>
                  </a:spcBef>
                  <a:spcAft>
                    <a:spcPts val="600"/>
                  </a:spcAft>
                  <a:buClrTx/>
                  <a:buSzTx/>
                  <a:buFontTx/>
                  <a:buChar char="•"/>
                  <a:tabLst/>
                </a:pPr>
                <a:r>
                  <a:rPr kumimoji="0" lang="fr-FR" altLang="fr-FR" b="0" i="0" u="none" strike="noStrike" cap="none" normalizeH="0" baseline="0">
                    <a:ln>
                      <a:noFill/>
                    </a:ln>
                    <a:effectLst/>
                    <a:latin typeface="+mj-lt"/>
                  </a:rPr>
                  <a:t>Dynamics: </a:t>
                </a:r>
                <a:r>
                  <a:rPr kumimoji="0" lang="fr-FR" altLang="fr-FR" b="0" i="0" u="none" strike="noStrike" cap="none" normalizeH="0" baseline="0">
                    <a:ln>
                      <a:noFill/>
                    </a:ln>
                    <a:effectLst/>
                    <a:latin typeface="Cambria Math" panose="02040503050406030204" pitchFamily="18" charset="0"/>
                  </a:rPr>
                  <a:t>𝑇(𝑠^′│𝑠;𝑎_𝐻,𝑎_𝑅 )</a:t>
                </a:r>
                <a:r>
                  <a:rPr kumimoji="0" lang="fr-FR" altLang="fr-FR" b="0" i="0" u="none" strike="noStrike" cap="none" normalizeH="0" baseline="0" err="1">
                    <a:ln>
                      <a:noFill/>
                    </a:ln>
                    <a:effectLst/>
                    <a:latin typeface="+mj-lt"/>
                  </a:rPr>
                  <a:t>defines</a:t>
                </a:r>
                <a:r>
                  <a:rPr kumimoji="0" lang="fr-FR" altLang="fr-FR" b="0" i="0" u="none" strike="noStrike" cap="none" normalizeH="0" baseline="0">
                    <a:ln>
                      <a:noFill/>
                    </a:ln>
                    <a:effectLst/>
                    <a:latin typeface="+mj-lt"/>
                  </a:rPr>
                  <a:t> the </a:t>
                </a:r>
                <a:r>
                  <a:rPr kumimoji="0" lang="fr-FR" altLang="fr-FR" b="0" i="0" u="none" strike="noStrike" cap="none" normalizeH="0" baseline="0" err="1">
                    <a:ln>
                      <a:noFill/>
                    </a:ln>
                    <a:effectLst/>
                    <a:latin typeface="+mj-lt"/>
                  </a:rPr>
                  <a:t>next</a:t>
                </a:r>
                <a:r>
                  <a:rPr kumimoji="0" lang="fr-FR" altLang="fr-FR" b="0" i="0" u="none" strike="noStrike" cap="none" normalizeH="0" baseline="0">
                    <a:ln>
                      <a:noFill/>
                    </a:ln>
                    <a:effectLst/>
                    <a:latin typeface="+mj-lt"/>
                  </a:rPr>
                  <a:t> state distribution.</a:t>
                </a:r>
              </a:p>
              <a:p>
                <a:pPr lvl="0" eaLnBrk="0" fontAlgn="base" hangingPunct="0">
                  <a:spcBef>
                    <a:spcPct val="0"/>
                  </a:spcBef>
                  <a:spcAft>
                    <a:spcPts val="600"/>
                  </a:spcAft>
                  <a:buFontTx/>
                  <a:buChar char="•"/>
                </a:pPr>
                <a:r>
                  <a:rPr kumimoji="0" lang="fr-FR" altLang="fr-FR" b="0" i="0" u="none" strike="noStrike" cap="none" normalizeH="0" baseline="0" err="1">
                    <a:ln>
                      <a:noFill/>
                    </a:ln>
                    <a:effectLst/>
                    <a:latin typeface="+mj-lt"/>
                  </a:rPr>
                  <a:t>Reward</a:t>
                </a:r>
                <a:r>
                  <a:rPr kumimoji="0" lang="fr-FR" altLang="fr-FR" b="0" i="0" u="none" strike="noStrike" cap="none" normalizeH="0" baseline="0">
                    <a:ln>
                      <a:noFill/>
                    </a:ln>
                    <a:effectLst/>
                    <a:latin typeface="+mj-lt"/>
                  </a:rPr>
                  <a:t>: </a:t>
                </a:r>
                <a:r>
                  <a:rPr kumimoji="0" lang="fr-FR" altLang="fr-FR" b="0" i="0" u="none" strike="noStrike" cap="none" normalizeH="0" baseline="0">
                    <a:ln>
                      <a:noFill/>
                    </a:ln>
                    <a:effectLst/>
                    <a:latin typeface="Cambria Math" panose="02040503050406030204" pitchFamily="18" charset="0"/>
                  </a:rPr>
                  <a:t>𝑅(𝑠,𝜃) </a:t>
                </a:r>
                <a:r>
                  <a:rPr kumimoji="0" lang="fr-FR" altLang="fr-FR" b="0" i="0" u="none" strike="noStrike" cap="none" normalizeH="0" baseline="0" err="1">
                    <a:ln>
                      <a:noFill/>
                    </a:ln>
                    <a:effectLst/>
                    <a:latin typeface="+mj-lt"/>
                  </a:rPr>
                  <a:t>known</a:t>
                </a:r>
                <a:r>
                  <a:rPr kumimoji="0" lang="fr-FR" altLang="fr-FR" b="0" i="0" u="none" strike="noStrike" cap="none" normalizeH="0" baseline="0">
                    <a:ln>
                      <a:noFill/>
                    </a:ln>
                    <a:effectLst/>
                    <a:latin typeface="+mj-lt"/>
                  </a:rPr>
                  <a:t> to H, </a:t>
                </a:r>
                <a:r>
                  <a:rPr kumimoji="0" lang="fr-FR" altLang="fr-FR" b="0" i="0" u="none" strike="noStrike" cap="none" normalizeH="0" baseline="0" err="1">
                    <a:ln>
                      <a:noFill/>
                    </a:ln>
                    <a:effectLst/>
                    <a:latin typeface="+mj-lt"/>
                  </a:rPr>
                  <a:t>unknown</a:t>
                </a:r>
                <a:r>
                  <a:rPr kumimoji="0" lang="fr-FR" altLang="fr-FR" b="0" i="0" u="none" strike="noStrike" cap="none" normalizeH="0" baseline="0">
                    <a:ln>
                      <a:noFill/>
                    </a:ln>
                    <a:effectLst/>
                    <a:latin typeface="+mj-lt"/>
                  </a:rPr>
                  <a:t> to R.</a:t>
                </a:r>
              </a:p>
              <a:p>
                <a:pPr lvl="3" eaLnBrk="0" fontAlgn="base" hangingPunct="0">
                  <a:spcBef>
                    <a:spcPct val="0"/>
                  </a:spcBef>
                  <a:spcAft>
                    <a:spcPts val="600"/>
                  </a:spcAft>
                  <a:buFontTx/>
                  <a:buChar char="•"/>
                </a:pPr>
                <a:r>
                  <a:rPr kumimoji="0" lang="fr-FR" altLang="fr-FR" b="0" i="0" u="none" strike="noStrike" cap="none" normalizeH="0" baseline="0" err="1">
                    <a:ln>
                      <a:noFill/>
                    </a:ln>
                    <a:effectLst/>
                    <a:latin typeface="+mj-lt"/>
                  </a:rPr>
                  <a:t>Both</a:t>
                </a:r>
                <a:r>
                  <a:rPr kumimoji="0" lang="fr-FR" altLang="fr-FR" b="0" i="0" u="none" strike="noStrike" cap="none" normalizeH="0" baseline="0">
                    <a:ln>
                      <a:noFill/>
                    </a:ln>
                    <a:effectLst/>
                    <a:latin typeface="+mj-lt"/>
                  </a:rPr>
                  <a:t> H and R </a:t>
                </a:r>
                <a:r>
                  <a:rPr kumimoji="0" lang="fr-FR" altLang="fr-FR" b="0" i="0" u="none" strike="noStrike" cap="none" normalizeH="0" baseline="0" err="1">
                    <a:ln>
                      <a:noFill/>
                    </a:ln>
                    <a:effectLst/>
                    <a:latin typeface="+mj-lt"/>
                  </a:rPr>
                  <a:t>share</a:t>
                </a:r>
                <a:r>
                  <a:rPr kumimoji="0" lang="fr-FR" altLang="fr-FR" b="0" i="0" u="none" strike="noStrike" cap="none" normalizeH="0" baseline="0">
                    <a:ln>
                      <a:noFill/>
                    </a:ln>
                    <a:effectLst/>
                    <a:latin typeface="+mj-lt"/>
                  </a:rPr>
                  <a:t> the </a:t>
                </a:r>
                <a:r>
                  <a:rPr kumimoji="0" lang="fr-FR" altLang="fr-FR" b="1" i="0" u="none" strike="noStrike" cap="none" normalizeH="0" baseline="0" err="1">
                    <a:ln>
                      <a:noFill/>
                    </a:ln>
                    <a:effectLst/>
                    <a:latin typeface="+mj-lt"/>
                  </a:rPr>
                  <a:t>same</a:t>
                </a:r>
                <a:r>
                  <a:rPr kumimoji="0" lang="fr-FR" altLang="fr-FR" b="1" i="0" u="none" strike="noStrike" cap="none" normalizeH="0" baseline="0">
                    <a:ln>
                      <a:noFill/>
                    </a:ln>
                    <a:effectLst/>
                    <a:latin typeface="+mj-lt"/>
                  </a:rPr>
                  <a:t> objective</a:t>
                </a:r>
                <a:r>
                  <a:rPr kumimoji="0" lang="fr-FR" altLang="fr-FR" b="0" i="0" u="none" strike="noStrike" cap="none" normalizeH="0" baseline="0">
                    <a:ln>
                      <a:noFill/>
                    </a:ln>
                    <a:effectLst/>
                    <a:latin typeface="+mj-lt"/>
                  </a:rPr>
                  <a:t>: </a:t>
                </a:r>
                <a:r>
                  <a:rPr kumimoji="0" lang="fr-FR" altLang="fr-FR" b="0" i="0" u="none" strike="noStrike" cap="none" normalizeH="0" baseline="0" err="1">
                    <a:ln>
                      <a:noFill/>
                    </a:ln>
                    <a:effectLst/>
                    <a:latin typeface="+mj-lt"/>
                  </a:rPr>
                  <a:t>maximize</a:t>
                </a:r>
                <a:r>
                  <a:rPr kumimoji="0" lang="fr-FR" altLang="fr-FR" b="0" i="0" u="none" strike="noStrike" cap="none" normalizeH="0">
                    <a:ln>
                      <a:noFill/>
                    </a:ln>
                    <a:effectLst/>
                    <a:latin typeface="+mj-lt"/>
                  </a:rPr>
                  <a:t> </a:t>
                </a:r>
                <a:r>
                  <a:rPr kumimoji="0" lang="fr-FR" altLang="fr-FR" b="0" i="0" u="none" strike="noStrike" cap="none" normalizeH="0">
                    <a:ln>
                      <a:noFill/>
                    </a:ln>
                    <a:effectLst/>
                    <a:latin typeface="Cambria Math" panose="02040503050406030204" pitchFamily="18" charset="0"/>
                  </a:rPr>
                  <a:t>∑_𝑡▒〖𝛾^𝑡 𝑅(𝑠_𝑡,𝜃)〗</a:t>
                </a:r>
                <a:endParaRPr lang="fr-FR"/>
              </a:p>
            </p:txBody>
          </p:sp>
        </mc:Fallback>
      </mc:AlternateContent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79A846-F3CC-B44B-9C8D-BFB927F8BF76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2796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79A846-F3CC-B44B-9C8D-BFB927F8BF76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112001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Espace réservé des notes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algn="just"/>
                <a:r>
                  <a:rPr lang="en-US">
                    <a:latin typeface="+mj-lt"/>
                  </a:rPr>
                  <a:t>Computing an optimal joint policy 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  <m:sup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>
                    <a:latin typeface="+mj-lt"/>
                  </a:rPr>
                  <a:t> ,</a:t>
                </a:r>
                <a:r>
                  <a:rPr lang="fr-FR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  <m:sup>
                        <m:r>
                          <a:rPr lang="fr-FR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>
                    <a:latin typeface="+mj-lt"/>
                  </a:rPr>
                  <a:t>) in CIRL reduces to solving a coordination POMDP (partially observed Markov decision process) : the only piece of private information is </a:t>
                </a:r>
                <a:r>
                  <a:rPr lang="en-US"/>
                  <a:t>θ.</a:t>
                </a:r>
              </a:p>
              <a:p>
                <a:pPr marL="342900" indent="-342900" algn="just">
                  <a:buFontTx/>
                  <a:buChar char="-"/>
                </a:pPr>
                <a:r>
                  <a:rPr lang="en-US">
                    <a:latin typeface="+mj-lt"/>
                  </a:rPr>
                  <a:t>The states are in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m:rPr>
                        <m:sty m:val="p"/>
                      </m:rPr>
                      <a:rPr lang="fr-FR" b="0" i="0" smtClean="0">
                        <a:latin typeface="Cambria Math" panose="02040503050406030204" pitchFamily="18" charset="0"/>
                      </a:rPr>
                      <m:t>Θ</m:t>
                    </m:r>
                  </m:oMath>
                </a14:m>
                <a:endParaRPr lang="fr-FR">
                  <a:latin typeface="+mj-lt"/>
                </a:endParaRPr>
              </a:p>
              <a:p>
                <a:pPr marL="342900" indent="-342900" algn="just">
                  <a:buFontTx/>
                  <a:buChar char="-"/>
                </a:pPr>
                <a:r>
                  <a:rPr lang="fr-FR">
                    <a:latin typeface="+mj-lt"/>
                  </a:rPr>
                  <a:t>A </a:t>
                </a:r>
                <a:r>
                  <a:rPr lang="fr-FR" err="1">
                    <a:latin typeface="+mj-lt"/>
                  </a:rPr>
                  <a:t>coordinator</a:t>
                </a:r>
                <a:r>
                  <a:rPr lang="fr-FR">
                    <a:latin typeface="+mj-lt"/>
                  </a:rPr>
                  <a:t> </a:t>
                </a:r>
                <a:r>
                  <a:rPr lang="fr-FR" err="1">
                    <a:latin typeface="+mj-lt"/>
                  </a:rPr>
                  <a:t>gives</a:t>
                </a:r>
                <a:r>
                  <a:rPr lang="fr-FR">
                    <a:latin typeface="+mj-lt"/>
                  </a:rPr>
                  <a:t> an action to the robot </a:t>
                </a:r>
                <a:r>
                  <a:rPr lang="fr-FR" err="1">
                    <a:latin typeface="+mj-lt"/>
                  </a:rPr>
                  <a:t>based</a:t>
                </a:r>
                <a:r>
                  <a:rPr lang="fr-FR">
                    <a:latin typeface="+mj-lt"/>
                  </a:rPr>
                  <a:t> on the </a:t>
                </a:r>
                <a:r>
                  <a:rPr lang="fr-FR" err="1">
                    <a:latin typeface="+mj-lt"/>
                  </a:rPr>
                  <a:t>belief</a:t>
                </a:r>
                <a:r>
                  <a:rPr lang="fr-FR">
                    <a:latin typeface="+mj-lt"/>
                  </a:rPr>
                  <a:t>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>
                    <a:latin typeface="+mj-lt"/>
                  </a:rPr>
                  <a:t> and a decision rule to the human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p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fr-F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>
                  <a:latin typeface="+mj-lt"/>
                </a:endParaRPr>
              </a:p>
              <a:p>
                <a:endParaRPr lang="fr-FR"/>
              </a:p>
            </p:txBody>
          </p:sp>
        </mc:Choice>
        <mc:Fallback>
          <p:sp>
            <p:nvSpPr>
              <p:cNvPr id="3" name="Espace réservé des notes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algn="just"/>
                <a:r>
                  <a:rPr lang="en-US">
                    <a:latin typeface="+mj-lt"/>
                  </a:rPr>
                  <a:t>Computing an optimal joint policy (</a:t>
                </a:r>
                <a:r>
                  <a:rPr lang="fr-FR" b="0" i="0">
                    <a:latin typeface="Cambria Math" panose="02040503050406030204" pitchFamily="18" charset="0"/>
                  </a:rPr>
                  <a:t>𝜋_𝐻^∗</a:t>
                </a:r>
                <a:r>
                  <a:rPr lang="en-US">
                    <a:latin typeface="+mj-lt"/>
                  </a:rPr>
                  <a:t> ,</a:t>
                </a:r>
                <a:r>
                  <a:rPr lang="fr-FR"/>
                  <a:t> </a:t>
                </a:r>
                <a:r>
                  <a:rPr lang="fr-FR" i="0">
                    <a:latin typeface="Cambria Math" panose="02040503050406030204" pitchFamily="18" charset="0"/>
                  </a:rPr>
                  <a:t>𝜋_</a:t>
                </a:r>
                <a:r>
                  <a:rPr lang="fr-FR" b="0" i="0">
                    <a:latin typeface="Cambria Math" panose="02040503050406030204" pitchFamily="18" charset="0"/>
                  </a:rPr>
                  <a:t>𝑅^</a:t>
                </a:r>
                <a:r>
                  <a:rPr lang="fr-FR" i="0">
                    <a:latin typeface="Cambria Math" panose="02040503050406030204" pitchFamily="18" charset="0"/>
                  </a:rPr>
                  <a:t>∗</a:t>
                </a:r>
                <a:r>
                  <a:rPr lang="en-US">
                    <a:latin typeface="+mj-lt"/>
                  </a:rPr>
                  <a:t>) in CIRL reduces to solving a coordination POMDP (partially observed Markov decision process) : the only piece of private information is </a:t>
                </a:r>
                <a:r>
                  <a:rPr lang="en-US"/>
                  <a:t>θ.</a:t>
                </a:r>
              </a:p>
              <a:p>
                <a:pPr marL="342900" indent="-342900" algn="just">
                  <a:buFontTx/>
                  <a:buChar char="-"/>
                </a:pPr>
                <a:r>
                  <a:rPr lang="en-US">
                    <a:latin typeface="+mj-lt"/>
                  </a:rPr>
                  <a:t>The states are in </a:t>
                </a:r>
                <a:r>
                  <a:rPr lang="fr-FR" b="0" i="0">
                    <a:latin typeface="Cambria Math" panose="02040503050406030204" pitchFamily="18" charset="0"/>
                  </a:rPr>
                  <a:t>𝑆×Θ</a:t>
                </a:r>
                <a:endParaRPr lang="fr-FR">
                  <a:latin typeface="+mj-lt"/>
                </a:endParaRPr>
              </a:p>
              <a:p>
                <a:pPr marL="342900" indent="-342900" algn="just">
                  <a:buFontTx/>
                  <a:buChar char="-"/>
                </a:pPr>
                <a:r>
                  <a:rPr lang="fr-FR">
                    <a:latin typeface="+mj-lt"/>
                  </a:rPr>
                  <a:t>A </a:t>
                </a:r>
                <a:r>
                  <a:rPr lang="fr-FR" err="1">
                    <a:latin typeface="+mj-lt"/>
                  </a:rPr>
                  <a:t>coordinator</a:t>
                </a:r>
                <a:r>
                  <a:rPr lang="fr-FR">
                    <a:latin typeface="+mj-lt"/>
                  </a:rPr>
                  <a:t> </a:t>
                </a:r>
                <a:r>
                  <a:rPr lang="fr-FR" err="1">
                    <a:latin typeface="+mj-lt"/>
                  </a:rPr>
                  <a:t>gives</a:t>
                </a:r>
                <a:r>
                  <a:rPr lang="fr-FR">
                    <a:latin typeface="+mj-lt"/>
                  </a:rPr>
                  <a:t> an action to the robot </a:t>
                </a:r>
                <a:r>
                  <a:rPr lang="fr-FR" err="1">
                    <a:latin typeface="+mj-lt"/>
                  </a:rPr>
                  <a:t>based</a:t>
                </a:r>
                <a:r>
                  <a:rPr lang="fr-FR">
                    <a:latin typeface="+mj-lt"/>
                  </a:rPr>
                  <a:t> on the </a:t>
                </a:r>
                <a:r>
                  <a:rPr lang="fr-FR" err="1">
                    <a:latin typeface="+mj-lt"/>
                  </a:rPr>
                  <a:t>belief</a:t>
                </a:r>
                <a:r>
                  <a:rPr lang="fr-FR">
                    <a:latin typeface="+mj-lt"/>
                  </a:rPr>
                  <a:t> </a:t>
                </a:r>
                <a:r>
                  <a:rPr lang="fr-FR" b="0" i="0">
                    <a:latin typeface="Cambria Math" panose="02040503050406030204" pitchFamily="18" charset="0"/>
                  </a:rPr>
                  <a:t>𝑏(𝜃)</a:t>
                </a:r>
                <a:r>
                  <a:rPr lang="en-US">
                    <a:latin typeface="+mj-lt"/>
                  </a:rPr>
                  <a:t> and a decision rule to the human </a:t>
                </a:r>
                <a:r>
                  <a:rPr lang="fr-FR" b="0" i="0">
                    <a:latin typeface="Cambria Math" panose="02040503050406030204" pitchFamily="18" charset="0"/>
                  </a:rPr>
                  <a:t>𝛿^𝐻 (𝜃)=𝜋^𝐻 (𝜃,ℎ)</a:t>
                </a:r>
                <a:endParaRPr lang="en-US">
                  <a:latin typeface="+mj-lt"/>
                </a:endParaRPr>
              </a:p>
              <a:p>
                <a:endParaRPr lang="fr-FR"/>
              </a:p>
            </p:txBody>
          </p:sp>
        </mc:Fallback>
      </mc:AlternateContent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79A846-F3CC-B44B-9C8D-BFB927F8BF76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709649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79A846-F3CC-B44B-9C8D-BFB927F8BF76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409788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KL-divergence between the maximum-entropy trajectory distribution induced by theta and the maximum-entropy trajectory distribution induced by </a:t>
            </a:r>
            <a:r>
              <a:rPr lang="en-US" err="1"/>
              <a:t>theta_hat</a:t>
            </a:r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79A846-F3CC-B44B-9C8D-BFB927F8BF76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141777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79A846-F3CC-B44B-9C8D-BFB927F8BF76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082519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2.sv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2.sv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png"/><Relationship Id="rId4" Type="http://schemas.openxmlformats.org/officeDocument/2006/relationships/image" Target="../media/image2.sv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png"/><Relationship Id="rId4" Type="http://schemas.openxmlformats.org/officeDocument/2006/relationships/image" Target="../media/image2.sv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2.sv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2.svg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47588369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mmaire 2 parti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Espace réservé du numéro de diapositive 5">
            <a:extLst>
              <a:ext uri="{FF2B5EF4-FFF2-40B4-BE49-F238E27FC236}">
                <a16:creationId xmlns:a16="http://schemas.microsoft.com/office/drawing/2014/main" id="{28D1308F-5AB3-4092-91D0-0DC59ADC37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328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  <a:latin typeface="Century Gothic" panose="020B0502020202020204" pitchFamily="34" charset="0"/>
              </a:defRPr>
            </a:lvl1pPr>
          </a:lstStyle>
          <a:p>
            <a:fld id="{FB058A6E-E02B-44A1-83CB-F5501D289EC3}" type="slidenum">
              <a:rPr lang="fr-FR" smtClean="0"/>
              <a:t>‹#›</a:t>
            </a:fld>
            <a:endParaRPr lang="fr-FR"/>
          </a:p>
        </p:txBody>
      </p:sp>
      <p:sp>
        <p:nvSpPr>
          <p:cNvPr id="23" name="Espace réservé de la date 3">
            <a:extLst>
              <a:ext uri="{FF2B5EF4-FFF2-40B4-BE49-F238E27FC236}">
                <a16:creationId xmlns:a16="http://schemas.microsoft.com/office/drawing/2014/main" id="{29FA8D36-B856-46A1-99BE-CDB8A6C3809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160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  <a:latin typeface="Century Gothic" panose="020B0502020202020204" pitchFamily="34" charset="0"/>
              </a:defRPr>
            </a:lvl1pPr>
          </a:lstStyle>
          <a:p>
            <a:fld id="{A86CA7CA-192F-4D7F-A5E7-BC923D29234C}" type="datetimeFigureOut">
              <a:rPr lang="fr-FR" smtClean="0"/>
              <a:t>10/12/2024</a:t>
            </a:fld>
            <a:endParaRPr lang="fr-FR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04082D62-511A-4BA2-B90D-33D7A914D7EC}"/>
              </a:ext>
            </a:extLst>
          </p:cNvPr>
          <p:cNvSpPr txBox="1"/>
          <p:nvPr/>
        </p:nvSpPr>
        <p:spPr>
          <a:xfrm>
            <a:off x="5302353" y="545043"/>
            <a:ext cx="15872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>
                <a:solidFill>
                  <a:schemeClr val="accent1"/>
                </a:solidFill>
                <a:latin typeface="+mj-lt"/>
              </a:rPr>
              <a:t>Sommaire</a:t>
            </a:r>
          </a:p>
        </p:txBody>
      </p:sp>
      <p:sp>
        <p:nvSpPr>
          <p:cNvPr id="30" name="Espace réservé du texte 29">
            <a:extLst>
              <a:ext uri="{FF2B5EF4-FFF2-40B4-BE49-F238E27FC236}">
                <a16:creationId xmlns:a16="http://schemas.microsoft.com/office/drawing/2014/main" id="{FBCE4A06-2EA8-460B-91F3-DE52D0268EA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523587" y="2971800"/>
            <a:ext cx="3509462" cy="914400"/>
          </a:xfrm>
        </p:spPr>
        <p:txBody>
          <a:bodyPr/>
          <a:lstStyle>
            <a:lvl1pPr algn="ctr">
              <a:defRPr/>
            </a:lvl1pPr>
          </a:lstStyle>
          <a:p>
            <a:pPr lvl="0"/>
            <a:r>
              <a:rPr lang="fr-FR"/>
              <a:t>Nom de la partie</a:t>
            </a:r>
          </a:p>
        </p:txBody>
      </p:sp>
      <p:pic>
        <p:nvPicPr>
          <p:cNvPr id="32" name="Image 31">
            <a:extLst>
              <a:ext uri="{FF2B5EF4-FFF2-40B4-BE49-F238E27FC236}">
                <a16:creationId xmlns:a16="http://schemas.microsoft.com/office/drawing/2014/main" id="{FC556175-A278-4916-A89D-077B2C945CD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98802" y="3841952"/>
            <a:ext cx="2359031" cy="473004"/>
          </a:xfrm>
          <a:prstGeom prst="rect">
            <a:avLst/>
          </a:prstGeom>
        </p:spPr>
      </p:pic>
      <p:sp>
        <p:nvSpPr>
          <p:cNvPr id="31" name="ZoneTexte 30">
            <a:extLst>
              <a:ext uri="{FF2B5EF4-FFF2-40B4-BE49-F238E27FC236}">
                <a16:creationId xmlns:a16="http://schemas.microsoft.com/office/drawing/2014/main" id="{D9674544-E4F4-4D64-91FE-240974F5B076}"/>
              </a:ext>
            </a:extLst>
          </p:cNvPr>
          <p:cNvSpPr txBox="1"/>
          <p:nvPr/>
        </p:nvSpPr>
        <p:spPr>
          <a:xfrm>
            <a:off x="2766678" y="4191051"/>
            <a:ext cx="378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>
                <a:latin typeface="+mj-lt"/>
              </a:rPr>
              <a:t>p.</a:t>
            </a:r>
          </a:p>
        </p:txBody>
      </p:sp>
      <p:sp>
        <p:nvSpPr>
          <p:cNvPr id="36" name="Espace réservé du texte 29">
            <a:extLst>
              <a:ext uri="{FF2B5EF4-FFF2-40B4-BE49-F238E27FC236}">
                <a16:creationId xmlns:a16="http://schemas.microsoft.com/office/drawing/2014/main" id="{9F5F9B49-9656-499B-B6EB-A7A1E895BB0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158953" y="2971800"/>
            <a:ext cx="3509462" cy="914400"/>
          </a:xfrm>
        </p:spPr>
        <p:txBody>
          <a:bodyPr/>
          <a:lstStyle>
            <a:lvl1pPr algn="ctr">
              <a:defRPr/>
            </a:lvl1pPr>
          </a:lstStyle>
          <a:p>
            <a:pPr lvl="0"/>
            <a:r>
              <a:rPr lang="fr-FR"/>
              <a:t>Nom de la partie</a:t>
            </a:r>
          </a:p>
        </p:txBody>
      </p:sp>
      <p:pic>
        <p:nvPicPr>
          <p:cNvPr id="37" name="Image 36">
            <a:extLst>
              <a:ext uri="{FF2B5EF4-FFF2-40B4-BE49-F238E27FC236}">
                <a16:creationId xmlns:a16="http://schemas.microsoft.com/office/drawing/2014/main" id="{9752C183-852F-47AC-947D-5A3CE0C1420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34168" y="3841952"/>
            <a:ext cx="2359031" cy="473004"/>
          </a:xfrm>
          <a:prstGeom prst="rect">
            <a:avLst/>
          </a:prstGeom>
        </p:spPr>
      </p:pic>
      <p:sp>
        <p:nvSpPr>
          <p:cNvPr id="39" name="ZoneTexte 38">
            <a:extLst>
              <a:ext uri="{FF2B5EF4-FFF2-40B4-BE49-F238E27FC236}">
                <a16:creationId xmlns:a16="http://schemas.microsoft.com/office/drawing/2014/main" id="{09302496-3BF9-40E4-B22A-C34CA83830FB}"/>
              </a:ext>
            </a:extLst>
          </p:cNvPr>
          <p:cNvSpPr txBox="1"/>
          <p:nvPr/>
        </p:nvSpPr>
        <p:spPr>
          <a:xfrm>
            <a:off x="8402044" y="4191051"/>
            <a:ext cx="378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>
                <a:latin typeface="+mj-lt"/>
              </a:rPr>
              <a:t>p.</a:t>
            </a:r>
          </a:p>
        </p:txBody>
      </p:sp>
      <p:sp>
        <p:nvSpPr>
          <p:cNvPr id="51" name="Espace réservé du texte 3">
            <a:extLst>
              <a:ext uri="{FF2B5EF4-FFF2-40B4-BE49-F238E27FC236}">
                <a16:creationId xmlns:a16="http://schemas.microsoft.com/office/drawing/2014/main" id="{8B9361FB-00AB-454D-BC47-A77BAE34909E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2983209" y="4282308"/>
            <a:ext cx="590480" cy="2592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/>
            </a:lvl1pPr>
            <a:lvl2pPr marL="0" indent="0" algn="ctr">
              <a:buFont typeface="Arial" panose="020B0604020202020204" pitchFamily="34" charset="0"/>
              <a:buNone/>
              <a:defRPr sz="1800"/>
            </a:lvl2pPr>
            <a:lvl3pPr marL="0" indent="0" algn="ctr">
              <a:buFont typeface="Arial" panose="020B0604020202020204" pitchFamily="34" charset="0"/>
              <a:buNone/>
              <a:defRPr sz="1800"/>
            </a:lvl3pPr>
            <a:lvl4pPr marL="0" indent="0" algn="ctr">
              <a:buFont typeface="Arial" panose="020B0604020202020204" pitchFamily="34" charset="0"/>
              <a:buNone/>
              <a:defRPr sz="1800"/>
            </a:lvl4pPr>
            <a:lvl5pPr marL="0" indent="0" algn="ctr">
              <a:buNone/>
              <a:defRPr sz="1800"/>
            </a:lvl5pPr>
          </a:lstStyle>
          <a:p>
            <a:pPr lvl="0"/>
            <a:r>
              <a:rPr lang="fr-FR"/>
              <a:t>##</a:t>
            </a:r>
          </a:p>
        </p:txBody>
      </p:sp>
      <p:sp>
        <p:nvSpPr>
          <p:cNvPr id="52" name="Espace réservé du texte 3">
            <a:extLst>
              <a:ext uri="{FF2B5EF4-FFF2-40B4-BE49-F238E27FC236}">
                <a16:creationId xmlns:a16="http://schemas.microsoft.com/office/drawing/2014/main" id="{67EF17FF-EB7B-4972-A29F-D76309F008C0}"/>
              </a:ext>
            </a:extLst>
          </p:cNvPr>
          <p:cNvSpPr>
            <a:spLocks noGrp="1"/>
          </p:cNvSpPr>
          <p:nvPr>
            <p:ph type="body" sz="quarter" idx="72" hasCustomPrompt="1"/>
          </p:nvPr>
        </p:nvSpPr>
        <p:spPr>
          <a:xfrm>
            <a:off x="1841132" y="2611399"/>
            <a:ext cx="2872800" cy="2592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/>
            </a:lvl1pPr>
            <a:lvl2pPr marL="0" indent="0" algn="ctr">
              <a:buFont typeface="Arial" panose="020B0604020202020204" pitchFamily="34" charset="0"/>
              <a:buNone/>
              <a:defRPr sz="1800"/>
            </a:lvl2pPr>
            <a:lvl3pPr marL="0" indent="0" algn="ctr">
              <a:buFont typeface="Arial" panose="020B0604020202020204" pitchFamily="34" charset="0"/>
              <a:buNone/>
              <a:defRPr sz="1800"/>
            </a:lvl3pPr>
            <a:lvl4pPr marL="0" indent="0" algn="ctr">
              <a:buFont typeface="Arial" panose="020B0604020202020204" pitchFamily="34" charset="0"/>
              <a:buNone/>
              <a:defRPr sz="1800"/>
            </a:lvl4pPr>
            <a:lvl5pPr marL="0" indent="0" algn="ctr">
              <a:buNone/>
              <a:defRPr sz="1800"/>
            </a:lvl5pPr>
          </a:lstStyle>
          <a:p>
            <a:pPr lvl="0"/>
            <a:r>
              <a:rPr lang="fr-FR"/>
              <a:t>#</a:t>
            </a:r>
          </a:p>
        </p:txBody>
      </p:sp>
      <p:sp>
        <p:nvSpPr>
          <p:cNvPr id="53" name="Espace réservé du texte 3">
            <a:extLst>
              <a:ext uri="{FF2B5EF4-FFF2-40B4-BE49-F238E27FC236}">
                <a16:creationId xmlns:a16="http://schemas.microsoft.com/office/drawing/2014/main" id="{EE3A4220-FFB5-4B4C-B1BA-AB4112F8CDB5}"/>
              </a:ext>
            </a:extLst>
          </p:cNvPr>
          <p:cNvSpPr>
            <a:spLocks noGrp="1"/>
          </p:cNvSpPr>
          <p:nvPr>
            <p:ph type="body" sz="quarter" idx="73" hasCustomPrompt="1"/>
          </p:nvPr>
        </p:nvSpPr>
        <p:spPr>
          <a:xfrm>
            <a:off x="8618311" y="4282308"/>
            <a:ext cx="590480" cy="2592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/>
            </a:lvl1pPr>
            <a:lvl2pPr marL="0" indent="0" algn="ctr">
              <a:buFont typeface="Arial" panose="020B0604020202020204" pitchFamily="34" charset="0"/>
              <a:buNone/>
              <a:defRPr sz="1800"/>
            </a:lvl2pPr>
            <a:lvl3pPr marL="0" indent="0" algn="ctr">
              <a:buFont typeface="Arial" panose="020B0604020202020204" pitchFamily="34" charset="0"/>
              <a:buNone/>
              <a:defRPr sz="1800"/>
            </a:lvl3pPr>
            <a:lvl4pPr marL="0" indent="0" algn="ctr">
              <a:buFont typeface="Arial" panose="020B0604020202020204" pitchFamily="34" charset="0"/>
              <a:buNone/>
              <a:defRPr sz="1800"/>
            </a:lvl4pPr>
            <a:lvl5pPr marL="0" indent="0" algn="ctr">
              <a:buNone/>
              <a:defRPr sz="1800"/>
            </a:lvl5pPr>
          </a:lstStyle>
          <a:p>
            <a:pPr lvl="0"/>
            <a:r>
              <a:rPr lang="fr-FR"/>
              <a:t>##</a:t>
            </a:r>
          </a:p>
        </p:txBody>
      </p:sp>
      <p:sp>
        <p:nvSpPr>
          <p:cNvPr id="54" name="Espace réservé du texte 3">
            <a:extLst>
              <a:ext uri="{FF2B5EF4-FFF2-40B4-BE49-F238E27FC236}">
                <a16:creationId xmlns:a16="http://schemas.microsoft.com/office/drawing/2014/main" id="{318A8CDE-6DE7-4A26-96C5-2AFF24E395CB}"/>
              </a:ext>
            </a:extLst>
          </p:cNvPr>
          <p:cNvSpPr>
            <a:spLocks noGrp="1"/>
          </p:cNvSpPr>
          <p:nvPr>
            <p:ph type="body" sz="quarter" idx="74" hasCustomPrompt="1"/>
          </p:nvPr>
        </p:nvSpPr>
        <p:spPr>
          <a:xfrm>
            <a:off x="7476234" y="2611399"/>
            <a:ext cx="2872800" cy="2592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/>
            </a:lvl1pPr>
            <a:lvl2pPr marL="0" indent="0" algn="ctr">
              <a:buFont typeface="Arial" panose="020B0604020202020204" pitchFamily="34" charset="0"/>
              <a:buNone/>
              <a:defRPr sz="1800"/>
            </a:lvl2pPr>
            <a:lvl3pPr marL="0" indent="0" algn="ctr">
              <a:buFont typeface="Arial" panose="020B0604020202020204" pitchFamily="34" charset="0"/>
              <a:buNone/>
              <a:defRPr sz="1800"/>
            </a:lvl3pPr>
            <a:lvl4pPr marL="0" indent="0" algn="ctr">
              <a:buFont typeface="Arial" panose="020B0604020202020204" pitchFamily="34" charset="0"/>
              <a:buNone/>
              <a:defRPr sz="1800"/>
            </a:lvl4pPr>
            <a:lvl5pPr marL="0" indent="0" algn="ctr">
              <a:buNone/>
              <a:defRPr sz="1800"/>
            </a:lvl5pPr>
          </a:lstStyle>
          <a:p>
            <a:pPr lvl="0"/>
            <a:r>
              <a:rPr lang="fr-FR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3055204969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ntercalair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que 13">
            <a:extLst>
              <a:ext uri="{FF2B5EF4-FFF2-40B4-BE49-F238E27FC236}">
                <a16:creationId xmlns:a16="http://schemas.microsoft.com/office/drawing/2014/main" id="{5ABF9AA9-B850-4C77-A0C6-0403E09774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4344985" y="-6440208"/>
            <a:ext cx="20959864" cy="20152434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36D5990-149B-4764-B431-25C2F6C755C3}"/>
              </a:ext>
            </a:extLst>
          </p:cNvPr>
          <p:cNvSpPr/>
          <p:nvPr/>
        </p:nvSpPr>
        <p:spPr>
          <a:xfrm>
            <a:off x="216000" y="211668"/>
            <a:ext cx="11760000" cy="6434664"/>
          </a:xfrm>
          <a:prstGeom prst="rect">
            <a:avLst/>
          </a:prstGeom>
          <a:solidFill>
            <a:schemeClr val="bg1"/>
          </a:solidFill>
          <a:ln w="9525">
            <a:solidFill>
              <a:srgbClr val="A68B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88B10F08-0DC4-47AC-946F-E3BFE31243A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959542" y="409289"/>
            <a:ext cx="4272916" cy="5451475"/>
          </a:xfrm>
        </p:spPr>
        <p:txBody>
          <a:bodyPr wrap="square" bIns="0">
            <a:noAutofit/>
          </a:bodyPr>
          <a:lstStyle>
            <a:lvl1pPr algn="ctr">
              <a:defRPr sz="40000">
                <a:solidFill>
                  <a:schemeClr val="accent1">
                    <a:alpha val="30000"/>
                  </a:schemeClr>
                </a:solidFill>
              </a:defRPr>
            </a:lvl1pPr>
          </a:lstStyle>
          <a:p>
            <a:pPr lvl="0"/>
            <a:r>
              <a:rPr lang="fr-FR"/>
              <a:t>#</a:t>
            </a:r>
          </a:p>
        </p:txBody>
      </p:sp>
      <p:sp>
        <p:nvSpPr>
          <p:cNvPr id="13" name="Espace réservé du texte 12">
            <a:extLst>
              <a:ext uri="{FF2B5EF4-FFF2-40B4-BE49-F238E27FC236}">
                <a16:creationId xmlns:a16="http://schemas.microsoft.com/office/drawing/2014/main" id="{BFDDED56-6434-4177-AE73-021ACDBF4DC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542381" y="2339014"/>
            <a:ext cx="7107238" cy="2105986"/>
          </a:xfrm>
        </p:spPr>
        <p:txBody>
          <a:bodyPr bIns="0" anchor="ctr" anchorCtr="0">
            <a:normAutofit/>
          </a:bodyPr>
          <a:lstStyle>
            <a:lvl1pPr algn="ctr">
              <a:defRPr sz="6600"/>
            </a:lvl1pPr>
          </a:lstStyle>
          <a:p>
            <a:pPr lvl="0"/>
            <a:r>
              <a:rPr lang="fr-FR"/>
              <a:t>Titre</a:t>
            </a:r>
          </a:p>
          <a:p>
            <a:pPr lvl="0"/>
            <a:r>
              <a:rPr lang="fr-FR"/>
              <a:t>intercalaire</a:t>
            </a:r>
          </a:p>
        </p:txBody>
      </p:sp>
      <p:sp>
        <p:nvSpPr>
          <p:cNvPr id="17" name="Espace réservé du texte 16">
            <a:extLst>
              <a:ext uri="{FF2B5EF4-FFF2-40B4-BE49-F238E27FC236}">
                <a16:creationId xmlns:a16="http://schemas.microsoft.com/office/drawing/2014/main" id="{FA303689-EAD2-4664-9B6D-CC3995AF997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874419" y="325945"/>
            <a:ext cx="2443162" cy="166688"/>
          </a:xfrm>
        </p:spPr>
        <p:txBody>
          <a:bodyPr anchor="ctr" anchorCtr="0">
            <a:noAutofit/>
          </a:bodyPr>
          <a:lstStyle>
            <a:lvl1pPr algn="ctr">
              <a:defRPr sz="1000">
                <a:latin typeface="+mn-lt"/>
              </a:defRPr>
            </a:lvl1pPr>
          </a:lstStyle>
          <a:p>
            <a:pPr lvl="0"/>
            <a:r>
              <a:rPr lang="fr-FR"/>
              <a:t>Titre de la présentation</a:t>
            </a:r>
          </a:p>
        </p:txBody>
      </p:sp>
      <p:sp>
        <p:nvSpPr>
          <p:cNvPr id="18" name="Espace réservé du texte 16">
            <a:extLst>
              <a:ext uri="{FF2B5EF4-FFF2-40B4-BE49-F238E27FC236}">
                <a16:creationId xmlns:a16="http://schemas.microsoft.com/office/drawing/2014/main" id="{C2C42C35-2203-453E-8846-A139565C6A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74419" y="6448711"/>
            <a:ext cx="2443162" cy="166688"/>
          </a:xfrm>
        </p:spPr>
        <p:txBody>
          <a:bodyPr anchor="ctr" anchorCtr="0">
            <a:noAutofit/>
          </a:bodyPr>
          <a:lstStyle>
            <a:lvl1pPr algn="ctr">
              <a:defRPr sz="1000">
                <a:latin typeface="+mn-lt"/>
              </a:defRPr>
            </a:lvl1pPr>
          </a:lstStyle>
          <a:p>
            <a:pPr lvl="0"/>
            <a:r>
              <a:rPr lang="fr-FR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1739957123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ntercalair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que 13">
            <a:extLst>
              <a:ext uri="{FF2B5EF4-FFF2-40B4-BE49-F238E27FC236}">
                <a16:creationId xmlns:a16="http://schemas.microsoft.com/office/drawing/2014/main" id="{5ABF9AA9-B850-4C77-A0C6-0403E09774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4344985" y="-6440208"/>
            <a:ext cx="20959864" cy="20152434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36D5990-149B-4764-B431-25C2F6C755C3}"/>
              </a:ext>
            </a:extLst>
          </p:cNvPr>
          <p:cNvSpPr/>
          <p:nvPr/>
        </p:nvSpPr>
        <p:spPr>
          <a:xfrm>
            <a:off x="216000" y="211668"/>
            <a:ext cx="11760000" cy="6434664"/>
          </a:xfrm>
          <a:prstGeom prst="rect">
            <a:avLst/>
          </a:prstGeom>
          <a:solidFill>
            <a:schemeClr val="bg1"/>
          </a:solidFill>
          <a:ln w="9525">
            <a:solidFill>
              <a:srgbClr val="A68B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88B10F08-0DC4-47AC-946F-E3BFE31243A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959542" y="409289"/>
            <a:ext cx="4272916" cy="5451475"/>
          </a:xfrm>
        </p:spPr>
        <p:txBody>
          <a:bodyPr wrap="square" bIns="0">
            <a:noAutofit/>
          </a:bodyPr>
          <a:lstStyle>
            <a:lvl1pPr algn="ctr">
              <a:defRPr sz="40000">
                <a:solidFill>
                  <a:schemeClr val="accent1">
                    <a:alpha val="30000"/>
                  </a:schemeClr>
                </a:solidFill>
              </a:defRPr>
            </a:lvl1pPr>
          </a:lstStyle>
          <a:p>
            <a:pPr lvl="0"/>
            <a:r>
              <a:rPr lang="fr-FR"/>
              <a:t>#</a:t>
            </a:r>
          </a:p>
        </p:txBody>
      </p:sp>
      <p:sp>
        <p:nvSpPr>
          <p:cNvPr id="17" name="Espace réservé du texte 16">
            <a:extLst>
              <a:ext uri="{FF2B5EF4-FFF2-40B4-BE49-F238E27FC236}">
                <a16:creationId xmlns:a16="http://schemas.microsoft.com/office/drawing/2014/main" id="{FA303689-EAD2-4664-9B6D-CC3995AF997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874419" y="325945"/>
            <a:ext cx="2443162" cy="166688"/>
          </a:xfrm>
        </p:spPr>
        <p:txBody>
          <a:bodyPr anchor="ctr" anchorCtr="0">
            <a:noAutofit/>
          </a:bodyPr>
          <a:lstStyle>
            <a:lvl1pPr algn="ctr">
              <a:defRPr sz="1000">
                <a:latin typeface="+mn-lt"/>
              </a:defRPr>
            </a:lvl1pPr>
          </a:lstStyle>
          <a:p>
            <a:pPr lvl="0"/>
            <a:r>
              <a:rPr lang="fr-FR"/>
              <a:t>Titre de la présentation</a:t>
            </a:r>
          </a:p>
        </p:txBody>
      </p:sp>
      <p:sp>
        <p:nvSpPr>
          <p:cNvPr id="18" name="Espace réservé du texte 16">
            <a:extLst>
              <a:ext uri="{FF2B5EF4-FFF2-40B4-BE49-F238E27FC236}">
                <a16:creationId xmlns:a16="http://schemas.microsoft.com/office/drawing/2014/main" id="{C2C42C35-2203-453E-8846-A139565C6A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74419" y="6448711"/>
            <a:ext cx="2443162" cy="166688"/>
          </a:xfrm>
        </p:spPr>
        <p:txBody>
          <a:bodyPr anchor="ctr" anchorCtr="0">
            <a:noAutofit/>
          </a:bodyPr>
          <a:lstStyle>
            <a:lvl1pPr algn="ctr">
              <a:defRPr sz="1000">
                <a:latin typeface="+mn-lt"/>
              </a:defRPr>
            </a:lvl1pPr>
          </a:lstStyle>
          <a:p>
            <a:pPr lvl="0"/>
            <a:r>
              <a:rPr lang="fr-FR"/>
              <a:t>Date</a:t>
            </a:r>
          </a:p>
        </p:txBody>
      </p:sp>
      <p:sp>
        <p:nvSpPr>
          <p:cNvPr id="8" name="Espace réservé du texte 12">
            <a:extLst>
              <a:ext uri="{FF2B5EF4-FFF2-40B4-BE49-F238E27FC236}">
                <a16:creationId xmlns:a16="http://schemas.microsoft.com/office/drawing/2014/main" id="{39CDCA5E-F914-4BCC-AF6D-5C074D1ECC3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542381" y="2339014"/>
            <a:ext cx="7107238" cy="2105986"/>
          </a:xfrm>
        </p:spPr>
        <p:txBody>
          <a:bodyPr bIns="0" anchor="ctr" anchorCtr="0">
            <a:normAutofit/>
          </a:bodyPr>
          <a:lstStyle>
            <a:lvl1pPr algn="ctr">
              <a:defRPr sz="6600"/>
            </a:lvl1pPr>
          </a:lstStyle>
          <a:p>
            <a:pPr lvl="0"/>
            <a:r>
              <a:rPr lang="fr-FR"/>
              <a:t>Titre</a:t>
            </a:r>
          </a:p>
          <a:p>
            <a:pPr lvl="0"/>
            <a:r>
              <a:rPr lang="fr-FR"/>
              <a:t>intercalaire</a:t>
            </a:r>
          </a:p>
        </p:txBody>
      </p:sp>
    </p:spTree>
    <p:extLst>
      <p:ext uri="{BB962C8B-B14F-4D97-AF65-F5344CB8AC3E}">
        <p14:creationId xmlns:p14="http://schemas.microsoft.com/office/powerpoint/2010/main" val="1923204227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ntercalaire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que 13">
            <a:extLst>
              <a:ext uri="{FF2B5EF4-FFF2-40B4-BE49-F238E27FC236}">
                <a16:creationId xmlns:a16="http://schemas.microsoft.com/office/drawing/2014/main" id="{5ABF9AA9-B850-4C77-A0C6-0403E09774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4344985" y="-6440208"/>
            <a:ext cx="20959864" cy="20152434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36D5990-149B-4764-B431-25C2F6C755C3}"/>
              </a:ext>
            </a:extLst>
          </p:cNvPr>
          <p:cNvSpPr/>
          <p:nvPr/>
        </p:nvSpPr>
        <p:spPr>
          <a:xfrm>
            <a:off x="216000" y="211668"/>
            <a:ext cx="11760000" cy="6434664"/>
          </a:xfrm>
          <a:prstGeom prst="rect">
            <a:avLst/>
          </a:prstGeom>
          <a:solidFill>
            <a:schemeClr val="tx1"/>
          </a:solidFill>
          <a:ln w="9525">
            <a:solidFill>
              <a:srgbClr val="A68B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88B10F08-0DC4-47AC-946F-E3BFE31243A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959542" y="409289"/>
            <a:ext cx="4272916" cy="5451475"/>
          </a:xfrm>
        </p:spPr>
        <p:txBody>
          <a:bodyPr wrap="square" bIns="0">
            <a:noAutofit/>
          </a:bodyPr>
          <a:lstStyle>
            <a:lvl1pPr algn="ctr">
              <a:defRPr sz="40000">
                <a:solidFill>
                  <a:schemeClr val="bg1">
                    <a:alpha val="30000"/>
                  </a:schemeClr>
                </a:solidFill>
              </a:defRPr>
            </a:lvl1pPr>
          </a:lstStyle>
          <a:p>
            <a:pPr lvl="0"/>
            <a:r>
              <a:rPr lang="fr-FR"/>
              <a:t>#</a:t>
            </a:r>
          </a:p>
        </p:txBody>
      </p:sp>
      <p:sp>
        <p:nvSpPr>
          <p:cNvPr id="17" name="Espace réservé du texte 16">
            <a:extLst>
              <a:ext uri="{FF2B5EF4-FFF2-40B4-BE49-F238E27FC236}">
                <a16:creationId xmlns:a16="http://schemas.microsoft.com/office/drawing/2014/main" id="{FA303689-EAD2-4664-9B6D-CC3995AF997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874419" y="325945"/>
            <a:ext cx="2443162" cy="166688"/>
          </a:xfrm>
        </p:spPr>
        <p:txBody>
          <a:bodyPr anchor="ctr" anchorCtr="0">
            <a:noAutofit/>
          </a:bodyPr>
          <a:lstStyle>
            <a:lvl1pPr algn="ctr">
              <a:defRPr sz="10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fr-FR"/>
              <a:t>Titre de la présentation</a:t>
            </a:r>
          </a:p>
        </p:txBody>
      </p:sp>
      <p:sp>
        <p:nvSpPr>
          <p:cNvPr id="18" name="Espace réservé du texte 16">
            <a:extLst>
              <a:ext uri="{FF2B5EF4-FFF2-40B4-BE49-F238E27FC236}">
                <a16:creationId xmlns:a16="http://schemas.microsoft.com/office/drawing/2014/main" id="{C2C42C35-2203-453E-8846-A139565C6A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74419" y="6448711"/>
            <a:ext cx="2443162" cy="166688"/>
          </a:xfrm>
        </p:spPr>
        <p:txBody>
          <a:bodyPr anchor="ctr" anchorCtr="0">
            <a:noAutofit/>
          </a:bodyPr>
          <a:lstStyle>
            <a:lvl1pPr algn="ctr">
              <a:defRPr sz="10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fr-FR"/>
              <a:t>Date</a:t>
            </a:r>
          </a:p>
        </p:txBody>
      </p:sp>
      <p:sp>
        <p:nvSpPr>
          <p:cNvPr id="8" name="Espace réservé du texte 12">
            <a:extLst>
              <a:ext uri="{FF2B5EF4-FFF2-40B4-BE49-F238E27FC236}">
                <a16:creationId xmlns:a16="http://schemas.microsoft.com/office/drawing/2014/main" id="{53E1BF43-D888-4094-9C2B-DA097FD7662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542381" y="2339014"/>
            <a:ext cx="7107238" cy="2105986"/>
          </a:xfrm>
        </p:spPr>
        <p:txBody>
          <a:bodyPr bIns="0" anchor="ctr" anchorCtr="0">
            <a:normAutofit/>
          </a:bodyPr>
          <a:lstStyle>
            <a:lvl1pPr algn="ctr">
              <a:defRPr sz="66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/>
              <a:t>Titre</a:t>
            </a:r>
          </a:p>
          <a:p>
            <a:pPr lvl="0"/>
            <a:r>
              <a:rPr lang="fr-FR"/>
              <a:t>intercalaire</a:t>
            </a:r>
          </a:p>
        </p:txBody>
      </p:sp>
    </p:spTree>
    <p:extLst>
      <p:ext uri="{BB962C8B-B14F-4D97-AF65-F5344CB8AC3E}">
        <p14:creationId xmlns:p14="http://schemas.microsoft.com/office/powerpoint/2010/main" val="1801001962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ntercalaire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que 13">
            <a:extLst>
              <a:ext uri="{FF2B5EF4-FFF2-40B4-BE49-F238E27FC236}">
                <a16:creationId xmlns:a16="http://schemas.microsoft.com/office/drawing/2014/main" id="{5ABF9AA9-B850-4C77-A0C6-0403E09774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4344985" y="-6440208"/>
            <a:ext cx="20959864" cy="20152434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36D5990-149B-4764-B431-25C2F6C755C3}"/>
              </a:ext>
            </a:extLst>
          </p:cNvPr>
          <p:cNvSpPr/>
          <p:nvPr/>
        </p:nvSpPr>
        <p:spPr>
          <a:xfrm>
            <a:off x="216000" y="211668"/>
            <a:ext cx="11760000" cy="6434664"/>
          </a:xfrm>
          <a:prstGeom prst="rect">
            <a:avLst/>
          </a:prstGeom>
          <a:solidFill>
            <a:schemeClr val="tx1"/>
          </a:solidFill>
          <a:ln w="9525">
            <a:solidFill>
              <a:srgbClr val="A68B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88B10F08-0DC4-47AC-946F-E3BFE31243A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959542" y="409289"/>
            <a:ext cx="4272916" cy="5451475"/>
          </a:xfrm>
        </p:spPr>
        <p:txBody>
          <a:bodyPr wrap="square" bIns="0">
            <a:noAutofit/>
          </a:bodyPr>
          <a:lstStyle>
            <a:lvl1pPr algn="ctr">
              <a:defRPr sz="40000">
                <a:solidFill>
                  <a:schemeClr val="bg1">
                    <a:alpha val="30000"/>
                  </a:schemeClr>
                </a:solidFill>
              </a:defRPr>
            </a:lvl1pPr>
          </a:lstStyle>
          <a:p>
            <a:pPr lvl="0"/>
            <a:r>
              <a:rPr lang="fr-FR"/>
              <a:t>#</a:t>
            </a:r>
          </a:p>
        </p:txBody>
      </p:sp>
      <p:sp>
        <p:nvSpPr>
          <p:cNvPr id="17" name="Espace réservé du texte 16">
            <a:extLst>
              <a:ext uri="{FF2B5EF4-FFF2-40B4-BE49-F238E27FC236}">
                <a16:creationId xmlns:a16="http://schemas.microsoft.com/office/drawing/2014/main" id="{FA303689-EAD2-4664-9B6D-CC3995AF997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874419" y="325945"/>
            <a:ext cx="2443162" cy="166688"/>
          </a:xfrm>
        </p:spPr>
        <p:txBody>
          <a:bodyPr anchor="ctr" anchorCtr="0">
            <a:noAutofit/>
          </a:bodyPr>
          <a:lstStyle>
            <a:lvl1pPr algn="ctr">
              <a:defRPr sz="10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fr-FR"/>
              <a:t>Titre de la présentation</a:t>
            </a:r>
          </a:p>
        </p:txBody>
      </p:sp>
      <p:sp>
        <p:nvSpPr>
          <p:cNvPr id="18" name="Espace réservé du texte 16">
            <a:extLst>
              <a:ext uri="{FF2B5EF4-FFF2-40B4-BE49-F238E27FC236}">
                <a16:creationId xmlns:a16="http://schemas.microsoft.com/office/drawing/2014/main" id="{C2C42C35-2203-453E-8846-A139565C6A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74419" y="6448711"/>
            <a:ext cx="2443162" cy="166688"/>
          </a:xfrm>
        </p:spPr>
        <p:txBody>
          <a:bodyPr anchor="ctr" anchorCtr="0">
            <a:noAutofit/>
          </a:bodyPr>
          <a:lstStyle>
            <a:lvl1pPr algn="ctr">
              <a:defRPr sz="10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fr-FR"/>
              <a:t>Date</a:t>
            </a:r>
          </a:p>
        </p:txBody>
      </p:sp>
      <p:sp>
        <p:nvSpPr>
          <p:cNvPr id="8" name="Espace réservé du texte 12">
            <a:extLst>
              <a:ext uri="{FF2B5EF4-FFF2-40B4-BE49-F238E27FC236}">
                <a16:creationId xmlns:a16="http://schemas.microsoft.com/office/drawing/2014/main" id="{53E1BF43-D888-4094-9C2B-DA097FD7662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542381" y="2339014"/>
            <a:ext cx="7107238" cy="2105986"/>
          </a:xfrm>
        </p:spPr>
        <p:txBody>
          <a:bodyPr bIns="0" anchor="ctr" anchorCtr="0">
            <a:normAutofit/>
          </a:bodyPr>
          <a:lstStyle>
            <a:lvl1pPr algn="ctr">
              <a:defRPr sz="66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/>
              <a:t>Titre</a:t>
            </a:r>
          </a:p>
          <a:p>
            <a:pPr lvl="0"/>
            <a:r>
              <a:rPr lang="fr-FR"/>
              <a:t>intercalaire</a:t>
            </a:r>
          </a:p>
        </p:txBody>
      </p:sp>
    </p:spTree>
    <p:extLst>
      <p:ext uri="{BB962C8B-B14F-4D97-AF65-F5344CB8AC3E}">
        <p14:creationId xmlns:p14="http://schemas.microsoft.com/office/powerpoint/2010/main" val="1584595511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ntercalair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que 13">
            <a:extLst>
              <a:ext uri="{FF2B5EF4-FFF2-40B4-BE49-F238E27FC236}">
                <a16:creationId xmlns:a16="http://schemas.microsoft.com/office/drawing/2014/main" id="{5ABF9AA9-B850-4C77-A0C6-0403E09774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4344985" y="-6440208"/>
            <a:ext cx="20959864" cy="20152434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36D5990-149B-4764-B431-25C2F6C755C3}"/>
              </a:ext>
            </a:extLst>
          </p:cNvPr>
          <p:cNvSpPr/>
          <p:nvPr/>
        </p:nvSpPr>
        <p:spPr>
          <a:xfrm>
            <a:off x="216000" y="211668"/>
            <a:ext cx="11760000" cy="6434664"/>
          </a:xfrm>
          <a:prstGeom prst="rect">
            <a:avLst/>
          </a:prstGeom>
          <a:solidFill>
            <a:schemeClr val="bg1"/>
          </a:solidFill>
          <a:ln w="9525">
            <a:solidFill>
              <a:srgbClr val="A68B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88B10F08-0DC4-47AC-946F-E3BFE31243A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959542" y="409289"/>
            <a:ext cx="4272916" cy="5451475"/>
          </a:xfrm>
        </p:spPr>
        <p:txBody>
          <a:bodyPr wrap="square" bIns="0">
            <a:noAutofit/>
          </a:bodyPr>
          <a:lstStyle>
            <a:lvl1pPr algn="ctr">
              <a:defRPr sz="40000">
                <a:solidFill>
                  <a:schemeClr val="accent1">
                    <a:alpha val="30000"/>
                  </a:schemeClr>
                </a:solidFill>
              </a:defRPr>
            </a:lvl1pPr>
          </a:lstStyle>
          <a:p>
            <a:pPr lvl="0"/>
            <a:r>
              <a:rPr lang="fr-FR"/>
              <a:t>#</a:t>
            </a:r>
          </a:p>
        </p:txBody>
      </p:sp>
      <p:sp>
        <p:nvSpPr>
          <p:cNvPr id="13" name="Espace réservé du texte 12">
            <a:extLst>
              <a:ext uri="{FF2B5EF4-FFF2-40B4-BE49-F238E27FC236}">
                <a16:creationId xmlns:a16="http://schemas.microsoft.com/office/drawing/2014/main" id="{BFDDED56-6434-4177-AE73-021ACDBF4DC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542381" y="2339014"/>
            <a:ext cx="7107238" cy="2105986"/>
          </a:xfrm>
        </p:spPr>
        <p:txBody>
          <a:bodyPr bIns="0" anchor="ctr" anchorCtr="0">
            <a:normAutofit/>
          </a:bodyPr>
          <a:lstStyle>
            <a:lvl1pPr algn="ctr">
              <a:defRPr sz="6600"/>
            </a:lvl1pPr>
          </a:lstStyle>
          <a:p>
            <a:pPr lvl="0"/>
            <a:r>
              <a:rPr lang="fr-FR"/>
              <a:t>Titre</a:t>
            </a:r>
          </a:p>
          <a:p>
            <a:pPr lvl="0"/>
            <a:r>
              <a:rPr lang="fr-FR"/>
              <a:t>intercalaire</a:t>
            </a:r>
          </a:p>
        </p:txBody>
      </p:sp>
      <p:sp>
        <p:nvSpPr>
          <p:cNvPr id="17" name="Espace réservé du texte 16">
            <a:extLst>
              <a:ext uri="{FF2B5EF4-FFF2-40B4-BE49-F238E27FC236}">
                <a16:creationId xmlns:a16="http://schemas.microsoft.com/office/drawing/2014/main" id="{FA303689-EAD2-4664-9B6D-CC3995AF997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874419" y="325945"/>
            <a:ext cx="2443162" cy="166688"/>
          </a:xfrm>
        </p:spPr>
        <p:txBody>
          <a:bodyPr anchor="ctr" anchorCtr="0">
            <a:noAutofit/>
          </a:bodyPr>
          <a:lstStyle>
            <a:lvl1pPr algn="ctr">
              <a:defRPr sz="1000">
                <a:latin typeface="+mn-lt"/>
              </a:defRPr>
            </a:lvl1pPr>
          </a:lstStyle>
          <a:p>
            <a:pPr lvl="0"/>
            <a:r>
              <a:rPr lang="fr-FR"/>
              <a:t>Titre de la présentation</a:t>
            </a:r>
          </a:p>
        </p:txBody>
      </p:sp>
      <p:sp>
        <p:nvSpPr>
          <p:cNvPr id="18" name="Espace réservé du texte 16">
            <a:extLst>
              <a:ext uri="{FF2B5EF4-FFF2-40B4-BE49-F238E27FC236}">
                <a16:creationId xmlns:a16="http://schemas.microsoft.com/office/drawing/2014/main" id="{C2C42C35-2203-453E-8846-A139565C6A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74419" y="6448711"/>
            <a:ext cx="2443162" cy="166688"/>
          </a:xfrm>
        </p:spPr>
        <p:txBody>
          <a:bodyPr anchor="ctr" anchorCtr="0">
            <a:noAutofit/>
          </a:bodyPr>
          <a:lstStyle>
            <a:lvl1pPr algn="ctr">
              <a:defRPr sz="1000">
                <a:latin typeface="+mn-lt"/>
              </a:defRPr>
            </a:lvl1pPr>
          </a:lstStyle>
          <a:p>
            <a:pPr lvl="0"/>
            <a:r>
              <a:rPr lang="fr-FR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1739957123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ntercalair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que 13">
            <a:extLst>
              <a:ext uri="{FF2B5EF4-FFF2-40B4-BE49-F238E27FC236}">
                <a16:creationId xmlns:a16="http://schemas.microsoft.com/office/drawing/2014/main" id="{5ABF9AA9-B850-4C77-A0C6-0403E09774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4344985" y="-6440208"/>
            <a:ext cx="20959864" cy="20152434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36D5990-149B-4764-B431-25C2F6C755C3}"/>
              </a:ext>
            </a:extLst>
          </p:cNvPr>
          <p:cNvSpPr/>
          <p:nvPr/>
        </p:nvSpPr>
        <p:spPr>
          <a:xfrm>
            <a:off x="216000" y="211668"/>
            <a:ext cx="11760000" cy="6434664"/>
          </a:xfrm>
          <a:prstGeom prst="rect">
            <a:avLst/>
          </a:prstGeom>
          <a:solidFill>
            <a:schemeClr val="bg1"/>
          </a:solidFill>
          <a:ln w="9525">
            <a:solidFill>
              <a:srgbClr val="A68B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88B10F08-0DC4-47AC-946F-E3BFE31243A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959542" y="409289"/>
            <a:ext cx="4272916" cy="5451475"/>
          </a:xfrm>
        </p:spPr>
        <p:txBody>
          <a:bodyPr wrap="square" bIns="0">
            <a:noAutofit/>
          </a:bodyPr>
          <a:lstStyle>
            <a:lvl1pPr algn="ctr">
              <a:defRPr sz="40000">
                <a:solidFill>
                  <a:schemeClr val="accent1">
                    <a:alpha val="30000"/>
                  </a:schemeClr>
                </a:solidFill>
              </a:defRPr>
            </a:lvl1pPr>
          </a:lstStyle>
          <a:p>
            <a:pPr lvl="0"/>
            <a:r>
              <a:rPr lang="fr-FR"/>
              <a:t>#</a:t>
            </a:r>
          </a:p>
        </p:txBody>
      </p:sp>
      <p:sp>
        <p:nvSpPr>
          <p:cNvPr id="17" name="Espace réservé du texte 16">
            <a:extLst>
              <a:ext uri="{FF2B5EF4-FFF2-40B4-BE49-F238E27FC236}">
                <a16:creationId xmlns:a16="http://schemas.microsoft.com/office/drawing/2014/main" id="{FA303689-EAD2-4664-9B6D-CC3995AF997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874419" y="325945"/>
            <a:ext cx="2443162" cy="166688"/>
          </a:xfrm>
        </p:spPr>
        <p:txBody>
          <a:bodyPr anchor="ctr" anchorCtr="0">
            <a:noAutofit/>
          </a:bodyPr>
          <a:lstStyle>
            <a:lvl1pPr algn="ctr">
              <a:defRPr sz="1000">
                <a:latin typeface="+mn-lt"/>
              </a:defRPr>
            </a:lvl1pPr>
          </a:lstStyle>
          <a:p>
            <a:pPr lvl="0"/>
            <a:r>
              <a:rPr lang="fr-FR"/>
              <a:t>Titre de la présentation</a:t>
            </a:r>
          </a:p>
        </p:txBody>
      </p:sp>
      <p:sp>
        <p:nvSpPr>
          <p:cNvPr id="18" name="Espace réservé du texte 16">
            <a:extLst>
              <a:ext uri="{FF2B5EF4-FFF2-40B4-BE49-F238E27FC236}">
                <a16:creationId xmlns:a16="http://schemas.microsoft.com/office/drawing/2014/main" id="{C2C42C35-2203-453E-8846-A139565C6A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74419" y="6448711"/>
            <a:ext cx="2443162" cy="166688"/>
          </a:xfrm>
        </p:spPr>
        <p:txBody>
          <a:bodyPr anchor="ctr" anchorCtr="0">
            <a:noAutofit/>
          </a:bodyPr>
          <a:lstStyle>
            <a:lvl1pPr algn="ctr">
              <a:defRPr sz="1000">
                <a:latin typeface="+mn-lt"/>
              </a:defRPr>
            </a:lvl1pPr>
          </a:lstStyle>
          <a:p>
            <a:pPr lvl="0"/>
            <a:r>
              <a:rPr lang="fr-FR"/>
              <a:t>Date</a:t>
            </a:r>
          </a:p>
        </p:txBody>
      </p:sp>
      <p:sp>
        <p:nvSpPr>
          <p:cNvPr id="8" name="Espace réservé du texte 12">
            <a:extLst>
              <a:ext uri="{FF2B5EF4-FFF2-40B4-BE49-F238E27FC236}">
                <a16:creationId xmlns:a16="http://schemas.microsoft.com/office/drawing/2014/main" id="{39CDCA5E-F914-4BCC-AF6D-5C074D1ECC3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542381" y="2339014"/>
            <a:ext cx="7107238" cy="2105986"/>
          </a:xfrm>
        </p:spPr>
        <p:txBody>
          <a:bodyPr bIns="0" anchor="ctr" anchorCtr="0">
            <a:normAutofit/>
          </a:bodyPr>
          <a:lstStyle>
            <a:lvl1pPr algn="ctr">
              <a:defRPr sz="6600"/>
            </a:lvl1pPr>
          </a:lstStyle>
          <a:p>
            <a:pPr lvl="0"/>
            <a:r>
              <a:rPr lang="fr-FR"/>
              <a:t>Titre</a:t>
            </a:r>
          </a:p>
          <a:p>
            <a:pPr lvl="0"/>
            <a:r>
              <a:rPr lang="fr-FR"/>
              <a:t>intercalaire</a:t>
            </a:r>
          </a:p>
        </p:txBody>
      </p:sp>
    </p:spTree>
    <p:extLst>
      <p:ext uri="{BB962C8B-B14F-4D97-AF65-F5344CB8AC3E}">
        <p14:creationId xmlns:p14="http://schemas.microsoft.com/office/powerpoint/2010/main" val="1923204227"/>
      </p:ext>
    </p:extLst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ntercalaire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que 13">
            <a:extLst>
              <a:ext uri="{FF2B5EF4-FFF2-40B4-BE49-F238E27FC236}">
                <a16:creationId xmlns:a16="http://schemas.microsoft.com/office/drawing/2014/main" id="{5ABF9AA9-B850-4C77-A0C6-0403E09774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4344985" y="-6440208"/>
            <a:ext cx="20959864" cy="20152434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36D5990-149B-4764-B431-25C2F6C755C3}"/>
              </a:ext>
            </a:extLst>
          </p:cNvPr>
          <p:cNvSpPr/>
          <p:nvPr/>
        </p:nvSpPr>
        <p:spPr>
          <a:xfrm>
            <a:off x="216000" y="211668"/>
            <a:ext cx="11760000" cy="6434664"/>
          </a:xfrm>
          <a:prstGeom prst="rect">
            <a:avLst/>
          </a:prstGeom>
          <a:solidFill>
            <a:schemeClr val="tx1"/>
          </a:solidFill>
          <a:ln w="9525">
            <a:solidFill>
              <a:srgbClr val="A68B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88B10F08-0DC4-47AC-946F-E3BFE31243A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959542" y="409289"/>
            <a:ext cx="4272916" cy="5451475"/>
          </a:xfrm>
        </p:spPr>
        <p:txBody>
          <a:bodyPr wrap="square" bIns="0">
            <a:noAutofit/>
          </a:bodyPr>
          <a:lstStyle>
            <a:lvl1pPr algn="ctr">
              <a:defRPr sz="40000">
                <a:solidFill>
                  <a:schemeClr val="bg1">
                    <a:alpha val="30000"/>
                  </a:schemeClr>
                </a:solidFill>
              </a:defRPr>
            </a:lvl1pPr>
          </a:lstStyle>
          <a:p>
            <a:pPr lvl="0"/>
            <a:r>
              <a:rPr lang="fr-FR"/>
              <a:t>#</a:t>
            </a:r>
          </a:p>
        </p:txBody>
      </p:sp>
      <p:sp>
        <p:nvSpPr>
          <p:cNvPr id="17" name="Espace réservé du texte 16">
            <a:extLst>
              <a:ext uri="{FF2B5EF4-FFF2-40B4-BE49-F238E27FC236}">
                <a16:creationId xmlns:a16="http://schemas.microsoft.com/office/drawing/2014/main" id="{FA303689-EAD2-4664-9B6D-CC3995AF997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874419" y="325945"/>
            <a:ext cx="2443162" cy="166688"/>
          </a:xfrm>
        </p:spPr>
        <p:txBody>
          <a:bodyPr anchor="ctr" anchorCtr="0">
            <a:noAutofit/>
          </a:bodyPr>
          <a:lstStyle>
            <a:lvl1pPr algn="ctr">
              <a:defRPr sz="10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fr-FR"/>
              <a:t>Titre de la présentation</a:t>
            </a:r>
          </a:p>
        </p:txBody>
      </p:sp>
      <p:sp>
        <p:nvSpPr>
          <p:cNvPr id="18" name="Espace réservé du texte 16">
            <a:extLst>
              <a:ext uri="{FF2B5EF4-FFF2-40B4-BE49-F238E27FC236}">
                <a16:creationId xmlns:a16="http://schemas.microsoft.com/office/drawing/2014/main" id="{C2C42C35-2203-453E-8846-A139565C6A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74419" y="6448711"/>
            <a:ext cx="2443162" cy="166688"/>
          </a:xfrm>
        </p:spPr>
        <p:txBody>
          <a:bodyPr anchor="ctr" anchorCtr="0">
            <a:noAutofit/>
          </a:bodyPr>
          <a:lstStyle>
            <a:lvl1pPr algn="ctr">
              <a:defRPr sz="10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fr-FR"/>
              <a:t>Date</a:t>
            </a:r>
          </a:p>
        </p:txBody>
      </p:sp>
      <p:sp>
        <p:nvSpPr>
          <p:cNvPr id="8" name="Espace réservé du texte 12">
            <a:extLst>
              <a:ext uri="{FF2B5EF4-FFF2-40B4-BE49-F238E27FC236}">
                <a16:creationId xmlns:a16="http://schemas.microsoft.com/office/drawing/2014/main" id="{53E1BF43-D888-4094-9C2B-DA097FD7662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542381" y="2339014"/>
            <a:ext cx="7107238" cy="2105986"/>
          </a:xfrm>
        </p:spPr>
        <p:txBody>
          <a:bodyPr bIns="0" anchor="ctr" anchorCtr="0">
            <a:normAutofit/>
          </a:bodyPr>
          <a:lstStyle>
            <a:lvl1pPr algn="ctr">
              <a:defRPr sz="66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/>
              <a:t>Titre</a:t>
            </a:r>
          </a:p>
          <a:p>
            <a:pPr lvl="0"/>
            <a:r>
              <a:rPr lang="fr-FR"/>
              <a:t>intercalaire</a:t>
            </a:r>
          </a:p>
        </p:txBody>
      </p:sp>
    </p:spTree>
    <p:extLst>
      <p:ext uri="{BB962C8B-B14F-4D97-AF65-F5344CB8AC3E}">
        <p14:creationId xmlns:p14="http://schemas.microsoft.com/office/powerpoint/2010/main" val="1801001962"/>
      </p:ext>
    </p:extLst>
  </p:cSld>
  <p:clrMapOvr>
    <a:masterClrMapping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ntercalaire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que 13">
            <a:extLst>
              <a:ext uri="{FF2B5EF4-FFF2-40B4-BE49-F238E27FC236}">
                <a16:creationId xmlns:a16="http://schemas.microsoft.com/office/drawing/2014/main" id="{5ABF9AA9-B850-4C77-A0C6-0403E09774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4344985" y="-6440208"/>
            <a:ext cx="20959864" cy="20152434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36D5990-149B-4764-B431-25C2F6C755C3}"/>
              </a:ext>
            </a:extLst>
          </p:cNvPr>
          <p:cNvSpPr/>
          <p:nvPr/>
        </p:nvSpPr>
        <p:spPr>
          <a:xfrm>
            <a:off x="216000" y="211668"/>
            <a:ext cx="11760000" cy="6434664"/>
          </a:xfrm>
          <a:prstGeom prst="rect">
            <a:avLst/>
          </a:prstGeom>
          <a:solidFill>
            <a:schemeClr val="tx1"/>
          </a:solidFill>
          <a:ln w="9525">
            <a:solidFill>
              <a:srgbClr val="A68B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88B10F08-0DC4-47AC-946F-E3BFE31243A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959542" y="409289"/>
            <a:ext cx="4272916" cy="5451475"/>
          </a:xfrm>
        </p:spPr>
        <p:txBody>
          <a:bodyPr wrap="square" bIns="0">
            <a:noAutofit/>
          </a:bodyPr>
          <a:lstStyle>
            <a:lvl1pPr algn="ctr">
              <a:defRPr sz="40000">
                <a:solidFill>
                  <a:schemeClr val="bg1">
                    <a:alpha val="30000"/>
                  </a:schemeClr>
                </a:solidFill>
              </a:defRPr>
            </a:lvl1pPr>
          </a:lstStyle>
          <a:p>
            <a:pPr lvl="0"/>
            <a:r>
              <a:rPr lang="fr-FR"/>
              <a:t>#</a:t>
            </a:r>
          </a:p>
        </p:txBody>
      </p:sp>
      <p:sp>
        <p:nvSpPr>
          <p:cNvPr id="17" name="Espace réservé du texte 16">
            <a:extLst>
              <a:ext uri="{FF2B5EF4-FFF2-40B4-BE49-F238E27FC236}">
                <a16:creationId xmlns:a16="http://schemas.microsoft.com/office/drawing/2014/main" id="{FA303689-EAD2-4664-9B6D-CC3995AF997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874419" y="325945"/>
            <a:ext cx="2443162" cy="166688"/>
          </a:xfrm>
        </p:spPr>
        <p:txBody>
          <a:bodyPr anchor="ctr" anchorCtr="0">
            <a:noAutofit/>
          </a:bodyPr>
          <a:lstStyle>
            <a:lvl1pPr algn="ctr">
              <a:defRPr sz="10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fr-FR"/>
              <a:t>Titre de la présentation</a:t>
            </a:r>
          </a:p>
        </p:txBody>
      </p:sp>
      <p:sp>
        <p:nvSpPr>
          <p:cNvPr id="18" name="Espace réservé du texte 16">
            <a:extLst>
              <a:ext uri="{FF2B5EF4-FFF2-40B4-BE49-F238E27FC236}">
                <a16:creationId xmlns:a16="http://schemas.microsoft.com/office/drawing/2014/main" id="{C2C42C35-2203-453E-8846-A139565C6A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74419" y="6448711"/>
            <a:ext cx="2443162" cy="166688"/>
          </a:xfrm>
        </p:spPr>
        <p:txBody>
          <a:bodyPr anchor="ctr" anchorCtr="0">
            <a:noAutofit/>
          </a:bodyPr>
          <a:lstStyle>
            <a:lvl1pPr algn="ctr">
              <a:defRPr sz="10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fr-FR"/>
              <a:t>Date</a:t>
            </a:r>
          </a:p>
        </p:txBody>
      </p:sp>
      <p:sp>
        <p:nvSpPr>
          <p:cNvPr id="8" name="Espace réservé du texte 12">
            <a:extLst>
              <a:ext uri="{FF2B5EF4-FFF2-40B4-BE49-F238E27FC236}">
                <a16:creationId xmlns:a16="http://schemas.microsoft.com/office/drawing/2014/main" id="{53E1BF43-D888-4094-9C2B-DA097FD7662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542381" y="2339014"/>
            <a:ext cx="7107238" cy="2105986"/>
          </a:xfrm>
        </p:spPr>
        <p:txBody>
          <a:bodyPr bIns="0" anchor="ctr" anchorCtr="0">
            <a:normAutofit/>
          </a:bodyPr>
          <a:lstStyle>
            <a:lvl1pPr algn="ctr">
              <a:defRPr sz="66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/>
              <a:t>Titre</a:t>
            </a:r>
          </a:p>
          <a:p>
            <a:pPr lvl="0"/>
            <a:r>
              <a:rPr lang="fr-FR"/>
              <a:t>intercalaire</a:t>
            </a:r>
          </a:p>
        </p:txBody>
      </p:sp>
    </p:spTree>
    <p:extLst>
      <p:ext uri="{BB962C8B-B14F-4D97-AF65-F5344CB8AC3E}">
        <p14:creationId xmlns:p14="http://schemas.microsoft.com/office/powerpoint/2010/main" val="1584595511"/>
      </p:ext>
    </p:extLst>
  </p:cSld>
  <p:clrMapOvr>
    <a:masterClrMapping/>
  </p:clrMapOvr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Espace réservé du numéro de diapositive 5">
            <a:extLst>
              <a:ext uri="{FF2B5EF4-FFF2-40B4-BE49-F238E27FC236}">
                <a16:creationId xmlns:a16="http://schemas.microsoft.com/office/drawing/2014/main" id="{28D1308F-5AB3-4092-91D0-0DC59ADC37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328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  <a:latin typeface="Century Gothic" panose="020B0502020202020204" pitchFamily="34" charset="0"/>
              </a:defRPr>
            </a:lvl1pPr>
          </a:lstStyle>
          <a:p>
            <a:fld id="{FB058A6E-E02B-44A1-83CB-F5501D289EC3}" type="slidenum">
              <a:rPr lang="fr-FR" smtClean="0"/>
              <a:t>‹#›</a:t>
            </a:fld>
            <a:endParaRPr lang="fr-FR"/>
          </a:p>
        </p:txBody>
      </p:sp>
      <p:sp>
        <p:nvSpPr>
          <p:cNvPr id="23" name="Espace réservé de la date 3">
            <a:extLst>
              <a:ext uri="{FF2B5EF4-FFF2-40B4-BE49-F238E27FC236}">
                <a16:creationId xmlns:a16="http://schemas.microsoft.com/office/drawing/2014/main" id="{29FA8D36-B856-46A1-99BE-CDB8A6C3809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160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  <a:latin typeface="Century Gothic" panose="020B0502020202020204" pitchFamily="34" charset="0"/>
              </a:defRPr>
            </a:lvl1pPr>
          </a:lstStyle>
          <a:p>
            <a:fld id="{A86CA7CA-192F-4D7F-A5E7-BC923D29234C}" type="datetimeFigureOut">
              <a:rPr lang="fr-FR" smtClean="0"/>
              <a:t>10/12/2024</a:t>
            </a:fld>
            <a:endParaRPr lang="fr-FR"/>
          </a:p>
        </p:txBody>
      </p:sp>
      <p:sp>
        <p:nvSpPr>
          <p:cNvPr id="77" name="Titre 76">
            <a:extLst>
              <a:ext uri="{FF2B5EF4-FFF2-40B4-BE49-F238E27FC236}">
                <a16:creationId xmlns:a16="http://schemas.microsoft.com/office/drawing/2014/main" id="{5AEF270C-EE97-4687-862D-BB037F944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3480666106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Couver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75329F71-2E9D-4E44-BAA5-90F5F0E2BA8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4" y="0"/>
            <a:ext cx="12192004" cy="6858000"/>
          </a:xfrm>
          <a:prstGeom prst="rect">
            <a:avLst/>
          </a:prstGeom>
        </p:spPr>
      </p:pic>
      <p:pic>
        <p:nvPicPr>
          <p:cNvPr id="13" name="Graphique 12">
            <a:extLst>
              <a:ext uri="{FF2B5EF4-FFF2-40B4-BE49-F238E27FC236}">
                <a16:creationId xmlns:a16="http://schemas.microsoft.com/office/drawing/2014/main" id="{9C3298E9-4B6B-4DE3-BC1D-DEA3FEBE4A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4383932" y="-6433858"/>
            <a:ext cx="20959864" cy="2015243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F9B8327-15DB-4DDC-B928-3349A598288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65000"/>
                </a:schemeClr>
              </a:gs>
              <a:gs pos="100000">
                <a:schemeClr val="tx1">
                  <a:alpha val="3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06F82ADA-DD52-40F1-B215-0292AB6A9A7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3863" y="2154766"/>
            <a:ext cx="6214004" cy="2258484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/>
              <a:t>Titre de la présentation</a:t>
            </a:r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67B334FA-2F84-4F08-8A83-42B2990A176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3863" y="4888971"/>
            <a:ext cx="5538787" cy="299508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accent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/>
              <a:t>Intervenant</a:t>
            </a:r>
          </a:p>
        </p:txBody>
      </p: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14BD5847-0E64-4CCD-9B42-A29FF459EB2A}"/>
              </a:ext>
            </a:extLst>
          </p:cNvPr>
          <p:cNvCxnSpPr>
            <a:cxnSpLocks/>
          </p:cNvCxnSpPr>
          <p:nvPr/>
        </p:nvCxnSpPr>
        <p:spPr>
          <a:xfrm>
            <a:off x="423863" y="4635500"/>
            <a:ext cx="10800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Espace réservé du texte 8">
            <a:extLst>
              <a:ext uri="{FF2B5EF4-FFF2-40B4-BE49-F238E27FC236}">
                <a16:creationId xmlns:a16="http://schemas.microsoft.com/office/drawing/2014/main" id="{BB31D90D-0A60-44A4-8DB3-621930FF5BB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3863" y="6389157"/>
            <a:ext cx="5538787" cy="180974"/>
          </a:xfrm>
        </p:spPr>
        <p:txBody>
          <a:bodyPr anchor="ctr" anchorCtr="0">
            <a:normAutofit/>
          </a:bodyPr>
          <a:lstStyle>
            <a:lvl1pPr>
              <a:defRPr sz="120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/>
              <a:t>Date</a:t>
            </a:r>
          </a:p>
        </p:txBody>
      </p:sp>
      <p:pic>
        <p:nvPicPr>
          <p:cNvPr id="12" name="Image 11" descr="Une image contenant bâtiment, dessin, fenêtre, table&#10;&#10;Description générée automatiquement">
            <a:extLst>
              <a:ext uri="{FF2B5EF4-FFF2-40B4-BE49-F238E27FC236}">
                <a16:creationId xmlns:a16="http://schemas.microsoft.com/office/drawing/2014/main" id="{A959ED1A-41F2-4DDB-A979-C9DB89EC9B4B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1143" y="555527"/>
            <a:ext cx="2794992" cy="1345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430837"/>
      </p:ext>
    </p:extLst>
  </p:cSld>
  <p:clrMapOvr>
    <a:masterClrMapping/>
  </p:clrMapOvr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Fra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Espace réservé du numéro de diapositive 5">
            <a:extLst>
              <a:ext uri="{FF2B5EF4-FFF2-40B4-BE49-F238E27FC236}">
                <a16:creationId xmlns:a16="http://schemas.microsoft.com/office/drawing/2014/main" id="{28D1308F-5AB3-4092-91D0-0DC59ADC37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328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  <a:latin typeface="Century Gothic" panose="020B0502020202020204" pitchFamily="34" charset="0"/>
              </a:defRPr>
            </a:lvl1pPr>
          </a:lstStyle>
          <a:p>
            <a:fld id="{FB058A6E-E02B-44A1-83CB-F5501D289EC3}" type="slidenum">
              <a:rPr lang="fr-FR" smtClean="0"/>
              <a:t>‹#›</a:t>
            </a:fld>
            <a:endParaRPr lang="fr-FR"/>
          </a:p>
        </p:txBody>
      </p:sp>
      <p:sp>
        <p:nvSpPr>
          <p:cNvPr id="23" name="Espace réservé de la date 3">
            <a:extLst>
              <a:ext uri="{FF2B5EF4-FFF2-40B4-BE49-F238E27FC236}">
                <a16:creationId xmlns:a16="http://schemas.microsoft.com/office/drawing/2014/main" id="{29FA8D36-B856-46A1-99BE-CDB8A6C3809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160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  <a:latin typeface="Century Gothic" panose="020B0502020202020204" pitchFamily="34" charset="0"/>
              </a:defRPr>
            </a:lvl1pPr>
          </a:lstStyle>
          <a:p>
            <a:fld id="{A86CA7CA-192F-4D7F-A5E7-BC923D29234C}" type="datetimeFigureOut">
              <a:rPr lang="fr-FR" smtClean="0"/>
              <a:t>10/12/2024</a:t>
            </a:fld>
            <a:endParaRPr lang="fr-FR"/>
          </a:p>
        </p:txBody>
      </p:sp>
      <p:sp>
        <p:nvSpPr>
          <p:cNvPr id="77" name="Titre 76">
            <a:extLst>
              <a:ext uri="{FF2B5EF4-FFF2-40B4-BE49-F238E27FC236}">
                <a16:creationId xmlns:a16="http://schemas.microsoft.com/office/drawing/2014/main" id="{5AEF270C-EE97-4687-862D-BB037F944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133" name="Espace réservé du texte 32">
            <a:extLst>
              <a:ext uri="{FF2B5EF4-FFF2-40B4-BE49-F238E27FC236}">
                <a16:creationId xmlns:a16="http://schemas.microsoft.com/office/drawing/2014/main" id="{BD73563A-FDDF-428B-BF3F-47B2C6E7225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1769434"/>
            <a:ext cx="5048250" cy="424084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Premier niveau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308960721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Mo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Espace réservé du numéro de diapositive 5">
            <a:extLst>
              <a:ext uri="{FF2B5EF4-FFF2-40B4-BE49-F238E27FC236}">
                <a16:creationId xmlns:a16="http://schemas.microsoft.com/office/drawing/2014/main" id="{28D1308F-5AB3-4092-91D0-0DC59ADC37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328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  <a:latin typeface="Century Gothic" panose="020B0502020202020204" pitchFamily="34" charset="0"/>
              </a:defRPr>
            </a:lvl1pPr>
          </a:lstStyle>
          <a:p>
            <a:fld id="{FB058A6E-E02B-44A1-83CB-F5501D289EC3}" type="slidenum">
              <a:rPr lang="fr-FR" smtClean="0"/>
              <a:t>‹#›</a:t>
            </a:fld>
            <a:endParaRPr lang="fr-FR"/>
          </a:p>
        </p:txBody>
      </p:sp>
      <p:sp>
        <p:nvSpPr>
          <p:cNvPr id="23" name="Espace réservé de la date 3">
            <a:extLst>
              <a:ext uri="{FF2B5EF4-FFF2-40B4-BE49-F238E27FC236}">
                <a16:creationId xmlns:a16="http://schemas.microsoft.com/office/drawing/2014/main" id="{29FA8D36-B856-46A1-99BE-CDB8A6C3809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160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  <a:latin typeface="Century Gothic" panose="020B0502020202020204" pitchFamily="34" charset="0"/>
              </a:defRPr>
            </a:lvl1pPr>
          </a:lstStyle>
          <a:p>
            <a:fld id="{A86CA7CA-192F-4D7F-A5E7-BC923D29234C}" type="datetimeFigureOut">
              <a:rPr lang="fr-FR" smtClean="0"/>
              <a:t>10/12/2024</a:t>
            </a:fld>
            <a:endParaRPr lang="fr-FR"/>
          </a:p>
        </p:txBody>
      </p:sp>
      <p:sp>
        <p:nvSpPr>
          <p:cNvPr id="77" name="Titre 76">
            <a:extLst>
              <a:ext uri="{FF2B5EF4-FFF2-40B4-BE49-F238E27FC236}">
                <a16:creationId xmlns:a16="http://schemas.microsoft.com/office/drawing/2014/main" id="{5AEF270C-EE97-4687-862D-BB037F944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133" name="Espace réservé du texte 32">
            <a:extLst>
              <a:ext uri="{FF2B5EF4-FFF2-40B4-BE49-F238E27FC236}">
                <a16:creationId xmlns:a16="http://schemas.microsoft.com/office/drawing/2014/main" id="{BD73563A-FDDF-428B-BF3F-47B2C6E7225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1769434"/>
            <a:ext cx="3739763" cy="424084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Premier niveau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3850102679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Espace réservé du numéro de diapositive 5">
            <a:extLst>
              <a:ext uri="{FF2B5EF4-FFF2-40B4-BE49-F238E27FC236}">
                <a16:creationId xmlns:a16="http://schemas.microsoft.com/office/drawing/2014/main" id="{28D1308F-5AB3-4092-91D0-0DC59ADC37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328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  <a:latin typeface="Century Gothic" panose="020B0502020202020204" pitchFamily="34" charset="0"/>
              </a:defRPr>
            </a:lvl1pPr>
          </a:lstStyle>
          <a:p>
            <a:fld id="{FB058A6E-E02B-44A1-83CB-F5501D289EC3}" type="slidenum">
              <a:rPr lang="fr-FR" smtClean="0"/>
              <a:t>‹#›</a:t>
            </a:fld>
            <a:endParaRPr lang="fr-FR"/>
          </a:p>
        </p:txBody>
      </p:sp>
      <p:sp>
        <p:nvSpPr>
          <p:cNvPr id="23" name="Espace réservé de la date 3">
            <a:extLst>
              <a:ext uri="{FF2B5EF4-FFF2-40B4-BE49-F238E27FC236}">
                <a16:creationId xmlns:a16="http://schemas.microsoft.com/office/drawing/2014/main" id="{29FA8D36-B856-46A1-99BE-CDB8A6C3809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160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  <a:latin typeface="Century Gothic" panose="020B0502020202020204" pitchFamily="34" charset="0"/>
              </a:defRPr>
            </a:lvl1pPr>
          </a:lstStyle>
          <a:p>
            <a:fld id="{A86CA7CA-192F-4D7F-A5E7-BC923D29234C}" type="datetimeFigureOut">
              <a:rPr lang="fr-FR" smtClean="0"/>
              <a:t>10/12/2024</a:t>
            </a:fld>
            <a:endParaRPr lang="fr-FR"/>
          </a:p>
        </p:txBody>
      </p:sp>
      <p:sp>
        <p:nvSpPr>
          <p:cNvPr id="77" name="Titre 76">
            <a:extLst>
              <a:ext uri="{FF2B5EF4-FFF2-40B4-BE49-F238E27FC236}">
                <a16:creationId xmlns:a16="http://schemas.microsoft.com/office/drawing/2014/main" id="{5AEF270C-EE97-4687-862D-BB037F944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ableau 2">
            <a:extLst>
              <a:ext uri="{FF2B5EF4-FFF2-40B4-BE49-F238E27FC236}">
                <a16:creationId xmlns:a16="http://schemas.microsoft.com/office/drawing/2014/main" id="{3E81AF93-36D8-4EAB-B484-1BA1C65E5608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838200" y="1701800"/>
            <a:ext cx="10515600" cy="4343400"/>
          </a:xfrm>
        </p:spPr>
        <p:txBody>
          <a:bodyPr/>
          <a:lstStyle/>
          <a:p>
            <a:r>
              <a:rPr lang="fr-FR"/>
              <a:t>Cliquez sur l'icône pour ajouter un tableau</a:t>
            </a:r>
          </a:p>
        </p:txBody>
      </p:sp>
    </p:spTree>
    <p:extLst>
      <p:ext uri="{BB962C8B-B14F-4D97-AF65-F5344CB8AC3E}">
        <p14:creationId xmlns:p14="http://schemas.microsoft.com/office/powerpoint/2010/main" val="368254844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oc de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Espace réservé du numéro de diapositive 5">
            <a:extLst>
              <a:ext uri="{FF2B5EF4-FFF2-40B4-BE49-F238E27FC236}">
                <a16:creationId xmlns:a16="http://schemas.microsoft.com/office/drawing/2014/main" id="{28D1308F-5AB3-4092-91D0-0DC59ADC37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328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  <a:latin typeface="Century Gothic" panose="020B0502020202020204" pitchFamily="34" charset="0"/>
              </a:defRPr>
            </a:lvl1pPr>
          </a:lstStyle>
          <a:p>
            <a:fld id="{FB058A6E-E02B-44A1-83CB-F5501D289EC3}" type="slidenum">
              <a:rPr lang="fr-FR" smtClean="0"/>
              <a:t>‹#›</a:t>
            </a:fld>
            <a:endParaRPr lang="fr-FR"/>
          </a:p>
        </p:txBody>
      </p:sp>
      <p:sp>
        <p:nvSpPr>
          <p:cNvPr id="23" name="Espace réservé de la date 3">
            <a:extLst>
              <a:ext uri="{FF2B5EF4-FFF2-40B4-BE49-F238E27FC236}">
                <a16:creationId xmlns:a16="http://schemas.microsoft.com/office/drawing/2014/main" id="{29FA8D36-B856-46A1-99BE-CDB8A6C3809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160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  <a:latin typeface="Century Gothic" panose="020B0502020202020204" pitchFamily="34" charset="0"/>
              </a:defRPr>
            </a:lvl1pPr>
          </a:lstStyle>
          <a:p>
            <a:fld id="{A86CA7CA-192F-4D7F-A5E7-BC923D29234C}" type="datetimeFigureOut">
              <a:rPr lang="fr-FR" smtClean="0"/>
              <a:t>10/12/2024</a:t>
            </a:fld>
            <a:endParaRPr lang="fr-FR"/>
          </a:p>
        </p:txBody>
      </p:sp>
      <p:sp>
        <p:nvSpPr>
          <p:cNvPr id="8" name="Titre 7">
            <a:extLst>
              <a:ext uri="{FF2B5EF4-FFF2-40B4-BE49-F238E27FC236}">
                <a16:creationId xmlns:a16="http://schemas.microsoft.com/office/drawing/2014/main" id="{8EFA40B1-1CD3-460C-83A6-32D4EA5229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1669"/>
            <a:ext cx="10515600" cy="1161250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3" name="Espace réservé du texte 32">
            <a:extLst>
              <a:ext uri="{FF2B5EF4-FFF2-40B4-BE49-F238E27FC236}">
                <a16:creationId xmlns:a16="http://schemas.microsoft.com/office/drawing/2014/main" id="{ECE64D52-58B0-468F-ABA6-A5BA154C57C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199" y="1769434"/>
            <a:ext cx="10515599" cy="424084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Premier niveau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2494792309"/>
      </p:ext>
    </p:extLst>
  </p:cSld>
  <p:clrMapOvr>
    <a:masterClrMapping/>
  </p:clrMapOvr>
  <p:hf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ouble bloc de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Espace réservé du numéro de diapositive 5">
            <a:extLst>
              <a:ext uri="{FF2B5EF4-FFF2-40B4-BE49-F238E27FC236}">
                <a16:creationId xmlns:a16="http://schemas.microsoft.com/office/drawing/2014/main" id="{28D1308F-5AB3-4092-91D0-0DC59ADC37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328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  <a:latin typeface="Century Gothic" panose="020B0502020202020204" pitchFamily="34" charset="0"/>
              </a:defRPr>
            </a:lvl1pPr>
          </a:lstStyle>
          <a:p>
            <a:fld id="{FB058A6E-E02B-44A1-83CB-F5501D289EC3}" type="slidenum">
              <a:rPr lang="fr-FR" smtClean="0"/>
              <a:t>‹#›</a:t>
            </a:fld>
            <a:endParaRPr lang="fr-FR"/>
          </a:p>
        </p:txBody>
      </p:sp>
      <p:sp>
        <p:nvSpPr>
          <p:cNvPr id="23" name="Espace réservé de la date 3">
            <a:extLst>
              <a:ext uri="{FF2B5EF4-FFF2-40B4-BE49-F238E27FC236}">
                <a16:creationId xmlns:a16="http://schemas.microsoft.com/office/drawing/2014/main" id="{29FA8D36-B856-46A1-99BE-CDB8A6C3809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160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  <a:latin typeface="Century Gothic" panose="020B0502020202020204" pitchFamily="34" charset="0"/>
              </a:defRPr>
            </a:lvl1pPr>
          </a:lstStyle>
          <a:p>
            <a:fld id="{A86CA7CA-192F-4D7F-A5E7-BC923D29234C}" type="datetimeFigureOut">
              <a:rPr lang="fr-FR" smtClean="0"/>
              <a:t>10/12/2024</a:t>
            </a:fld>
            <a:endParaRPr lang="fr-FR"/>
          </a:p>
        </p:txBody>
      </p:sp>
      <p:sp>
        <p:nvSpPr>
          <p:cNvPr id="8" name="Titre 7">
            <a:extLst>
              <a:ext uri="{FF2B5EF4-FFF2-40B4-BE49-F238E27FC236}">
                <a16:creationId xmlns:a16="http://schemas.microsoft.com/office/drawing/2014/main" id="{8EFA40B1-1CD3-460C-83A6-32D4EA5229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1669"/>
            <a:ext cx="10515600" cy="1161250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3" name="Espace réservé du texte 32">
            <a:extLst>
              <a:ext uri="{FF2B5EF4-FFF2-40B4-BE49-F238E27FC236}">
                <a16:creationId xmlns:a16="http://schemas.microsoft.com/office/drawing/2014/main" id="{ECE64D52-58B0-468F-ABA6-A5BA154C57C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1769434"/>
            <a:ext cx="5048250" cy="424084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Premier niveau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4" name="Espace réservé du texte 32">
            <a:extLst>
              <a:ext uri="{FF2B5EF4-FFF2-40B4-BE49-F238E27FC236}">
                <a16:creationId xmlns:a16="http://schemas.microsoft.com/office/drawing/2014/main" id="{18A2D035-95BC-4146-B1E6-D2514AADC07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05550" y="1769434"/>
            <a:ext cx="5048250" cy="424084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Premier niveau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1618885776"/>
      </p:ext>
    </p:extLst>
  </p:cSld>
  <p:clrMapOvr>
    <a:masterClrMapping/>
  </p:clrMapOvr>
  <p:hf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meline 5 entré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Espace réservé du numéro de diapositive 5">
            <a:extLst>
              <a:ext uri="{FF2B5EF4-FFF2-40B4-BE49-F238E27FC236}">
                <a16:creationId xmlns:a16="http://schemas.microsoft.com/office/drawing/2014/main" id="{28D1308F-5AB3-4092-91D0-0DC59ADC37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328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  <a:latin typeface="Century Gothic" panose="020B0502020202020204" pitchFamily="34" charset="0"/>
              </a:defRPr>
            </a:lvl1pPr>
          </a:lstStyle>
          <a:p>
            <a:fld id="{FB058A6E-E02B-44A1-83CB-F5501D289EC3}" type="slidenum">
              <a:rPr lang="fr-FR" smtClean="0"/>
              <a:t>‹#›</a:t>
            </a:fld>
            <a:endParaRPr lang="fr-FR"/>
          </a:p>
        </p:txBody>
      </p:sp>
      <p:sp>
        <p:nvSpPr>
          <p:cNvPr id="23" name="Espace réservé de la date 3">
            <a:extLst>
              <a:ext uri="{FF2B5EF4-FFF2-40B4-BE49-F238E27FC236}">
                <a16:creationId xmlns:a16="http://schemas.microsoft.com/office/drawing/2014/main" id="{29FA8D36-B856-46A1-99BE-CDB8A6C3809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160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  <a:latin typeface="Century Gothic" panose="020B0502020202020204" pitchFamily="34" charset="0"/>
              </a:defRPr>
            </a:lvl1pPr>
          </a:lstStyle>
          <a:p>
            <a:fld id="{A86CA7CA-192F-4D7F-A5E7-BC923D29234C}" type="datetimeFigureOut">
              <a:rPr lang="fr-FR" smtClean="0"/>
              <a:t>10/12/2024</a:t>
            </a:fld>
            <a:endParaRPr lang="fr-FR"/>
          </a:p>
        </p:txBody>
      </p: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337AF937-1CE0-4838-893C-88F3A9A9CF41}"/>
              </a:ext>
            </a:extLst>
          </p:cNvPr>
          <p:cNvCxnSpPr>
            <a:stCxn id="22" idx="0"/>
          </p:cNvCxnSpPr>
          <p:nvPr/>
        </p:nvCxnSpPr>
        <p:spPr>
          <a:xfrm flipV="1">
            <a:off x="1428461" y="4141708"/>
            <a:ext cx="0" cy="156016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365486AF-D3C2-4CB0-A5AC-9A4A08928590}"/>
              </a:ext>
            </a:extLst>
          </p:cNvPr>
          <p:cNvCxnSpPr>
            <a:cxnSpLocks/>
            <a:stCxn id="24" idx="0"/>
            <a:endCxn id="38" idx="4"/>
          </p:cNvCxnSpPr>
          <p:nvPr/>
        </p:nvCxnSpPr>
        <p:spPr>
          <a:xfrm flipV="1">
            <a:off x="3759281" y="4847431"/>
            <a:ext cx="625" cy="85444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56C06535-CD4A-44A8-B5DF-625A5BDE4623}"/>
              </a:ext>
            </a:extLst>
          </p:cNvPr>
          <p:cNvCxnSpPr>
            <a:cxnSpLocks/>
            <a:endCxn id="34" idx="4"/>
          </p:cNvCxnSpPr>
          <p:nvPr/>
        </p:nvCxnSpPr>
        <p:spPr>
          <a:xfrm flipV="1">
            <a:off x="6099668" y="4141708"/>
            <a:ext cx="0" cy="1560164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12719F89-C426-465B-9D1C-91C7094BF432}"/>
              </a:ext>
            </a:extLst>
          </p:cNvPr>
          <p:cNvCxnSpPr>
            <a:cxnSpLocks/>
            <a:endCxn id="42" idx="4"/>
          </p:cNvCxnSpPr>
          <p:nvPr/>
        </p:nvCxnSpPr>
        <p:spPr>
          <a:xfrm flipV="1">
            <a:off x="8420921" y="4847431"/>
            <a:ext cx="3065" cy="85444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C368014D-12C8-4672-8DF0-7C256D96D504}"/>
              </a:ext>
            </a:extLst>
          </p:cNvPr>
          <p:cNvCxnSpPr>
            <a:cxnSpLocks/>
            <a:endCxn id="35" idx="4"/>
          </p:cNvCxnSpPr>
          <p:nvPr/>
        </p:nvCxnSpPr>
        <p:spPr>
          <a:xfrm flipV="1">
            <a:off x="10754806" y="4141708"/>
            <a:ext cx="0" cy="1560164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Ellipse 21">
            <a:extLst>
              <a:ext uri="{FF2B5EF4-FFF2-40B4-BE49-F238E27FC236}">
                <a16:creationId xmlns:a16="http://schemas.microsoft.com/office/drawing/2014/main" id="{56CD24D7-0284-4267-8A6B-FCE7EB910E68}"/>
              </a:ext>
            </a:extLst>
          </p:cNvPr>
          <p:cNvSpPr/>
          <p:nvPr/>
        </p:nvSpPr>
        <p:spPr>
          <a:xfrm>
            <a:off x="1343528" y="5701871"/>
            <a:ext cx="169866" cy="16986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Ellipse 23">
            <a:extLst>
              <a:ext uri="{FF2B5EF4-FFF2-40B4-BE49-F238E27FC236}">
                <a16:creationId xmlns:a16="http://schemas.microsoft.com/office/drawing/2014/main" id="{84156466-033D-4FE1-AE39-99745BDD0347}"/>
              </a:ext>
            </a:extLst>
          </p:cNvPr>
          <p:cNvSpPr/>
          <p:nvPr/>
        </p:nvSpPr>
        <p:spPr>
          <a:xfrm>
            <a:off x="3674348" y="5701871"/>
            <a:ext cx="169866" cy="16986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Ellipse 24">
            <a:extLst>
              <a:ext uri="{FF2B5EF4-FFF2-40B4-BE49-F238E27FC236}">
                <a16:creationId xmlns:a16="http://schemas.microsoft.com/office/drawing/2014/main" id="{C79C67D6-1152-436E-9A09-3556EEEC448B}"/>
              </a:ext>
            </a:extLst>
          </p:cNvPr>
          <p:cNvSpPr/>
          <p:nvPr/>
        </p:nvSpPr>
        <p:spPr>
          <a:xfrm>
            <a:off x="6005168" y="5701871"/>
            <a:ext cx="169866" cy="16986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Ellipse 25">
            <a:extLst>
              <a:ext uri="{FF2B5EF4-FFF2-40B4-BE49-F238E27FC236}">
                <a16:creationId xmlns:a16="http://schemas.microsoft.com/office/drawing/2014/main" id="{FB3BA2CA-CD7A-4A86-A1EA-25E74E1F4041}"/>
              </a:ext>
            </a:extLst>
          </p:cNvPr>
          <p:cNvSpPr/>
          <p:nvPr/>
        </p:nvSpPr>
        <p:spPr>
          <a:xfrm>
            <a:off x="8335988" y="5701871"/>
            <a:ext cx="169866" cy="16986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E1B65DAF-80A5-4616-834C-1A0A339195FD}"/>
              </a:ext>
            </a:extLst>
          </p:cNvPr>
          <p:cNvSpPr/>
          <p:nvPr/>
        </p:nvSpPr>
        <p:spPr>
          <a:xfrm>
            <a:off x="10666808" y="5701871"/>
            <a:ext cx="169866" cy="16986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EBEF7C19-F4D3-4200-9BAD-CC91FF5C41BA}"/>
              </a:ext>
            </a:extLst>
          </p:cNvPr>
          <p:cNvCxnSpPr>
            <a:cxnSpLocks/>
          </p:cNvCxnSpPr>
          <p:nvPr/>
        </p:nvCxnSpPr>
        <p:spPr>
          <a:xfrm>
            <a:off x="1513395" y="5785325"/>
            <a:ext cx="9241411" cy="0"/>
          </a:xfrm>
          <a:prstGeom prst="line">
            <a:avLst/>
          </a:prstGeom>
          <a:ln w="127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AC4F15EE-8198-46F2-8024-3252796484C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32034" y="3150764"/>
            <a:ext cx="992854" cy="990944"/>
          </a:xfrm>
          <a:prstGeom prst="ellipse">
            <a:avLst/>
          </a:prstGeom>
        </p:spPr>
        <p:txBody>
          <a:bodyPr anchor="ctr" anchorCtr="0">
            <a:noAutofit/>
          </a:bodyPr>
          <a:lstStyle>
            <a:lvl1pPr algn="ctr">
              <a:defRPr sz="800">
                <a:latin typeface="+mn-lt"/>
              </a:defRPr>
            </a:lvl1pPr>
          </a:lstStyle>
          <a:p>
            <a:r>
              <a:rPr lang="fr-FR"/>
              <a:t>image</a:t>
            </a:r>
          </a:p>
        </p:txBody>
      </p:sp>
      <p:sp>
        <p:nvSpPr>
          <p:cNvPr id="34" name="Espace réservé pour une image  2">
            <a:extLst>
              <a:ext uri="{FF2B5EF4-FFF2-40B4-BE49-F238E27FC236}">
                <a16:creationId xmlns:a16="http://schemas.microsoft.com/office/drawing/2014/main" id="{B395DDFE-B565-411C-AA26-FCDFCC69CF42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603241" y="3150764"/>
            <a:ext cx="992854" cy="990944"/>
          </a:xfrm>
          <a:prstGeom prst="ellipse">
            <a:avLst/>
          </a:prstGeom>
        </p:spPr>
        <p:txBody>
          <a:bodyPr vert="horz" lIns="0" tIns="0" rIns="0" bIns="45720" rtlCol="0" anchor="ctr" anchorCtr="0">
            <a:noAutofit/>
          </a:bodyPr>
          <a:lstStyle>
            <a:lvl1pPr algn="ctr">
              <a:defRPr lang="fr-FR" sz="800" dirty="0">
                <a:latin typeface="+mn-lt"/>
              </a:defRPr>
            </a:lvl1pPr>
          </a:lstStyle>
          <a:p>
            <a:pPr lvl="0" algn="ctr"/>
            <a:r>
              <a:rPr lang="fr-FR"/>
              <a:t>image</a:t>
            </a:r>
          </a:p>
        </p:txBody>
      </p:sp>
      <p:sp>
        <p:nvSpPr>
          <p:cNvPr id="35" name="Espace réservé pour une image  2">
            <a:extLst>
              <a:ext uri="{FF2B5EF4-FFF2-40B4-BE49-F238E27FC236}">
                <a16:creationId xmlns:a16="http://schemas.microsoft.com/office/drawing/2014/main" id="{7E61289B-A699-4E12-9D9C-1A57956620C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0258379" y="3150764"/>
            <a:ext cx="992854" cy="990944"/>
          </a:xfrm>
          <a:prstGeom prst="ellipse">
            <a:avLst/>
          </a:prstGeom>
        </p:spPr>
        <p:txBody>
          <a:bodyPr vert="horz" lIns="0" tIns="0" rIns="0" bIns="45720" rtlCol="0" anchor="ctr" anchorCtr="0">
            <a:noAutofit/>
          </a:bodyPr>
          <a:lstStyle>
            <a:lvl1pPr algn="ctr">
              <a:defRPr lang="fr-FR" sz="800" dirty="0">
                <a:latin typeface="+mn-lt"/>
              </a:defRPr>
            </a:lvl1pPr>
          </a:lstStyle>
          <a:p>
            <a:pPr lvl="0" algn="ctr"/>
            <a:r>
              <a:rPr lang="fr-FR"/>
              <a:t>image</a:t>
            </a:r>
          </a:p>
        </p:txBody>
      </p:sp>
      <p:sp>
        <p:nvSpPr>
          <p:cNvPr id="38" name="Espace réservé pour une image  2">
            <a:extLst>
              <a:ext uri="{FF2B5EF4-FFF2-40B4-BE49-F238E27FC236}">
                <a16:creationId xmlns:a16="http://schemas.microsoft.com/office/drawing/2014/main" id="{B113FD84-4844-48A4-9FC1-1DB7508C98A5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263479" y="3856487"/>
            <a:ext cx="992854" cy="990944"/>
          </a:xfrm>
          <a:prstGeom prst="ellipse">
            <a:avLst/>
          </a:prstGeom>
        </p:spPr>
        <p:txBody>
          <a:bodyPr vert="horz" lIns="0" tIns="0" rIns="0" bIns="45720" rtlCol="0" anchor="ctr" anchorCtr="0">
            <a:noAutofit/>
          </a:bodyPr>
          <a:lstStyle>
            <a:lvl1pPr algn="ctr">
              <a:defRPr lang="fr-FR" sz="800" dirty="0">
                <a:latin typeface="+mn-lt"/>
              </a:defRPr>
            </a:lvl1pPr>
          </a:lstStyle>
          <a:p>
            <a:pPr lvl="0" algn="ctr"/>
            <a:r>
              <a:rPr lang="fr-FR"/>
              <a:t>image</a:t>
            </a:r>
          </a:p>
        </p:txBody>
      </p:sp>
      <p:sp>
        <p:nvSpPr>
          <p:cNvPr id="42" name="Espace réservé pour une image  2">
            <a:extLst>
              <a:ext uri="{FF2B5EF4-FFF2-40B4-BE49-F238E27FC236}">
                <a16:creationId xmlns:a16="http://schemas.microsoft.com/office/drawing/2014/main" id="{16E63D34-96DF-4338-A4B6-8A8F92C28B0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927559" y="3856487"/>
            <a:ext cx="992854" cy="990944"/>
          </a:xfrm>
          <a:prstGeom prst="ellipse">
            <a:avLst/>
          </a:prstGeom>
        </p:spPr>
        <p:txBody>
          <a:bodyPr vert="horz" lIns="0" tIns="0" rIns="0" bIns="45720" rtlCol="0" anchor="ctr" anchorCtr="0">
            <a:noAutofit/>
          </a:bodyPr>
          <a:lstStyle>
            <a:lvl1pPr algn="ctr">
              <a:defRPr lang="fr-FR" sz="800" dirty="0">
                <a:latin typeface="+mn-lt"/>
              </a:defRPr>
            </a:lvl1pPr>
          </a:lstStyle>
          <a:p>
            <a:pPr lvl="0" algn="ctr"/>
            <a:r>
              <a:rPr lang="fr-FR"/>
              <a:t>image</a:t>
            </a:r>
          </a:p>
        </p:txBody>
      </p:sp>
      <p:sp>
        <p:nvSpPr>
          <p:cNvPr id="59" name="Espace réservé du texte 58">
            <a:extLst>
              <a:ext uri="{FF2B5EF4-FFF2-40B4-BE49-F238E27FC236}">
                <a16:creationId xmlns:a16="http://schemas.microsoft.com/office/drawing/2014/main" id="{F2EE8F47-35C6-4FA8-B6DD-291715A515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32034" y="2143866"/>
            <a:ext cx="1198562" cy="379412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defRPr sz="1200" b="1"/>
            </a:lvl1pPr>
            <a:lvl3pPr>
              <a:defRPr/>
            </a:lvl3pPr>
          </a:lstStyle>
          <a:p>
            <a:pPr lvl="0"/>
            <a:r>
              <a:rPr lang="fr-FR"/>
              <a:t>Jour Mois Année</a:t>
            </a:r>
          </a:p>
        </p:txBody>
      </p:sp>
      <p:sp>
        <p:nvSpPr>
          <p:cNvPr id="60" name="Espace réservé du texte 58">
            <a:extLst>
              <a:ext uri="{FF2B5EF4-FFF2-40B4-BE49-F238E27FC236}">
                <a16:creationId xmlns:a16="http://schemas.microsoft.com/office/drawing/2014/main" id="{6CDAEF6A-73AE-443C-8A3F-5C27A9A0E2E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32034" y="2589898"/>
            <a:ext cx="1198562" cy="379412"/>
          </a:xfrm>
        </p:spPr>
        <p:txBody>
          <a:bodyPr>
            <a:normAutofit/>
          </a:bodyPr>
          <a:lstStyle>
            <a:lvl1pPr>
              <a:defRPr sz="1000">
                <a:latin typeface="+mn-lt"/>
              </a:defRPr>
            </a:lvl1pPr>
            <a:lvl3pPr>
              <a:defRPr/>
            </a:lvl3pPr>
            <a:lvl4pPr>
              <a:defRPr/>
            </a:lvl4pPr>
          </a:lstStyle>
          <a:p>
            <a:pPr lvl="0"/>
            <a:r>
              <a:rPr lang="fr-FR"/>
              <a:t>Texte</a:t>
            </a:r>
          </a:p>
        </p:txBody>
      </p:sp>
      <p:sp>
        <p:nvSpPr>
          <p:cNvPr id="63" name="Espace réservé du texte 58">
            <a:extLst>
              <a:ext uri="{FF2B5EF4-FFF2-40B4-BE49-F238E27FC236}">
                <a16:creationId xmlns:a16="http://schemas.microsoft.com/office/drawing/2014/main" id="{F1113CAF-E5B1-4401-8F05-34EA54E5E65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603241" y="2143866"/>
            <a:ext cx="1198562" cy="379412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defRPr sz="1200" b="1"/>
            </a:lvl1pPr>
            <a:lvl3pPr>
              <a:defRPr/>
            </a:lvl3pPr>
          </a:lstStyle>
          <a:p>
            <a:pPr lvl="0"/>
            <a:r>
              <a:rPr lang="fr-FR"/>
              <a:t>Jour Mois Année</a:t>
            </a:r>
          </a:p>
        </p:txBody>
      </p:sp>
      <p:sp>
        <p:nvSpPr>
          <p:cNvPr id="64" name="Espace réservé du texte 58">
            <a:extLst>
              <a:ext uri="{FF2B5EF4-FFF2-40B4-BE49-F238E27FC236}">
                <a16:creationId xmlns:a16="http://schemas.microsoft.com/office/drawing/2014/main" id="{8DFF9875-9264-44E3-BD83-78472D8D178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603241" y="2589898"/>
            <a:ext cx="1198562" cy="379412"/>
          </a:xfrm>
        </p:spPr>
        <p:txBody>
          <a:bodyPr>
            <a:normAutofit/>
          </a:bodyPr>
          <a:lstStyle>
            <a:lvl1pPr>
              <a:defRPr sz="1000">
                <a:latin typeface="+mn-lt"/>
              </a:defRPr>
            </a:lvl1pPr>
            <a:lvl3pPr>
              <a:defRPr/>
            </a:lvl3pPr>
            <a:lvl4pPr>
              <a:defRPr/>
            </a:lvl4pPr>
          </a:lstStyle>
          <a:p>
            <a:pPr lvl="0"/>
            <a:r>
              <a:rPr lang="fr-FR"/>
              <a:t>Texte</a:t>
            </a:r>
          </a:p>
        </p:txBody>
      </p:sp>
      <p:sp>
        <p:nvSpPr>
          <p:cNvPr id="65" name="Espace réservé du texte 58">
            <a:extLst>
              <a:ext uri="{FF2B5EF4-FFF2-40B4-BE49-F238E27FC236}">
                <a16:creationId xmlns:a16="http://schemas.microsoft.com/office/drawing/2014/main" id="{38E29919-B400-4BBF-808E-0BEA84CCB91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258379" y="2143866"/>
            <a:ext cx="1198562" cy="379412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defRPr sz="1200" b="1"/>
            </a:lvl1pPr>
            <a:lvl3pPr>
              <a:defRPr/>
            </a:lvl3pPr>
          </a:lstStyle>
          <a:p>
            <a:pPr lvl="0"/>
            <a:r>
              <a:rPr lang="fr-FR"/>
              <a:t>Jour Mois Année</a:t>
            </a:r>
          </a:p>
        </p:txBody>
      </p:sp>
      <p:sp>
        <p:nvSpPr>
          <p:cNvPr id="66" name="Espace réservé du texte 58">
            <a:extLst>
              <a:ext uri="{FF2B5EF4-FFF2-40B4-BE49-F238E27FC236}">
                <a16:creationId xmlns:a16="http://schemas.microsoft.com/office/drawing/2014/main" id="{6EDFB74A-0E9E-466B-B392-AE030FDBD24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258379" y="2589898"/>
            <a:ext cx="1198562" cy="379412"/>
          </a:xfrm>
        </p:spPr>
        <p:txBody>
          <a:bodyPr>
            <a:normAutofit/>
          </a:bodyPr>
          <a:lstStyle>
            <a:lvl1pPr>
              <a:defRPr sz="1000">
                <a:latin typeface="+mn-lt"/>
              </a:defRPr>
            </a:lvl1pPr>
            <a:lvl3pPr>
              <a:defRPr/>
            </a:lvl3pPr>
            <a:lvl4pPr>
              <a:defRPr/>
            </a:lvl4pPr>
          </a:lstStyle>
          <a:p>
            <a:pPr lvl="0"/>
            <a:r>
              <a:rPr lang="fr-FR"/>
              <a:t>Texte</a:t>
            </a:r>
          </a:p>
        </p:txBody>
      </p:sp>
      <p:sp>
        <p:nvSpPr>
          <p:cNvPr id="69" name="Espace réservé du texte 58">
            <a:extLst>
              <a:ext uri="{FF2B5EF4-FFF2-40B4-BE49-F238E27FC236}">
                <a16:creationId xmlns:a16="http://schemas.microsoft.com/office/drawing/2014/main" id="{3329381E-DC0C-42F6-99DF-2504C474DC4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265368" y="2849567"/>
            <a:ext cx="1198562" cy="379412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defRPr sz="1200" b="1"/>
            </a:lvl1pPr>
            <a:lvl3pPr>
              <a:defRPr/>
            </a:lvl3pPr>
          </a:lstStyle>
          <a:p>
            <a:pPr lvl="0"/>
            <a:r>
              <a:rPr lang="fr-FR"/>
              <a:t>Jour Mois Année</a:t>
            </a:r>
          </a:p>
        </p:txBody>
      </p:sp>
      <p:sp>
        <p:nvSpPr>
          <p:cNvPr id="70" name="Espace réservé du texte 58">
            <a:extLst>
              <a:ext uri="{FF2B5EF4-FFF2-40B4-BE49-F238E27FC236}">
                <a16:creationId xmlns:a16="http://schemas.microsoft.com/office/drawing/2014/main" id="{C8DFBF34-65A4-415E-90CF-9FD0A4D4BF8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265368" y="3295599"/>
            <a:ext cx="1198562" cy="379412"/>
          </a:xfrm>
        </p:spPr>
        <p:txBody>
          <a:bodyPr>
            <a:normAutofit/>
          </a:bodyPr>
          <a:lstStyle>
            <a:lvl1pPr>
              <a:defRPr sz="1000">
                <a:latin typeface="+mn-lt"/>
              </a:defRPr>
            </a:lvl1pPr>
            <a:lvl3pPr>
              <a:defRPr/>
            </a:lvl3pPr>
            <a:lvl4pPr>
              <a:defRPr/>
            </a:lvl4pPr>
          </a:lstStyle>
          <a:p>
            <a:pPr lvl="0"/>
            <a:r>
              <a:rPr lang="fr-FR"/>
              <a:t>Texte</a:t>
            </a:r>
          </a:p>
        </p:txBody>
      </p:sp>
      <p:sp>
        <p:nvSpPr>
          <p:cNvPr id="71" name="Espace réservé du texte 58">
            <a:extLst>
              <a:ext uri="{FF2B5EF4-FFF2-40B4-BE49-F238E27FC236}">
                <a16:creationId xmlns:a16="http://schemas.microsoft.com/office/drawing/2014/main" id="{E122F7B8-5588-46D9-B006-D95DCD90DF8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927559" y="2849567"/>
            <a:ext cx="1198562" cy="379412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defRPr sz="1200" b="1"/>
            </a:lvl1pPr>
            <a:lvl3pPr>
              <a:defRPr/>
            </a:lvl3pPr>
          </a:lstStyle>
          <a:p>
            <a:pPr lvl="0"/>
            <a:r>
              <a:rPr lang="fr-FR"/>
              <a:t>Jour Mois Année</a:t>
            </a:r>
          </a:p>
        </p:txBody>
      </p:sp>
      <p:sp>
        <p:nvSpPr>
          <p:cNvPr id="72" name="Espace réservé du texte 58">
            <a:extLst>
              <a:ext uri="{FF2B5EF4-FFF2-40B4-BE49-F238E27FC236}">
                <a16:creationId xmlns:a16="http://schemas.microsoft.com/office/drawing/2014/main" id="{B2E35B54-BD62-4F9C-BD34-6226C82C82E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927559" y="3295599"/>
            <a:ext cx="1198562" cy="379412"/>
          </a:xfrm>
        </p:spPr>
        <p:txBody>
          <a:bodyPr>
            <a:normAutofit/>
          </a:bodyPr>
          <a:lstStyle>
            <a:lvl1pPr>
              <a:defRPr sz="1000">
                <a:latin typeface="+mn-lt"/>
              </a:defRPr>
            </a:lvl1pPr>
            <a:lvl3pPr>
              <a:defRPr/>
            </a:lvl3pPr>
            <a:lvl4pPr>
              <a:defRPr/>
            </a:lvl4pPr>
          </a:lstStyle>
          <a:p>
            <a:pPr lvl="0"/>
            <a:r>
              <a:rPr lang="fr-FR"/>
              <a:t>Texte</a:t>
            </a:r>
          </a:p>
        </p:txBody>
      </p:sp>
      <p:sp>
        <p:nvSpPr>
          <p:cNvPr id="77" name="Titre 76">
            <a:extLst>
              <a:ext uri="{FF2B5EF4-FFF2-40B4-BE49-F238E27FC236}">
                <a16:creationId xmlns:a16="http://schemas.microsoft.com/office/drawing/2014/main" id="{5AEF270C-EE97-4687-862D-BB037F944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1754512963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meline 8 entré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Espace réservé du numéro de diapositive 5">
            <a:extLst>
              <a:ext uri="{FF2B5EF4-FFF2-40B4-BE49-F238E27FC236}">
                <a16:creationId xmlns:a16="http://schemas.microsoft.com/office/drawing/2014/main" id="{28D1308F-5AB3-4092-91D0-0DC59ADC37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328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  <a:latin typeface="Century Gothic" panose="020B0502020202020204" pitchFamily="34" charset="0"/>
              </a:defRPr>
            </a:lvl1pPr>
          </a:lstStyle>
          <a:p>
            <a:fld id="{FB058A6E-E02B-44A1-83CB-F5501D289EC3}" type="slidenum">
              <a:rPr lang="fr-FR" smtClean="0"/>
              <a:t>‹#›</a:t>
            </a:fld>
            <a:endParaRPr lang="fr-FR"/>
          </a:p>
        </p:txBody>
      </p:sp>
      <p:sp>
        <p:nvSpPr>
          <p:cNvPr id="23" name="Espace réservé de la date 3">
            <a:extLst>
              <a:ext uri="{FF2B5EF4-FFF2-40B4-BE49-F238E27FC236}">
                <a16:creationId xmlns:a16="http://schemas.microsoft.com/office/drawing/2014/main" id="{29FA8D36-B856-46A1-99BE-CDB8A6C3809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160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  <a:latin typeface="Century Gothic" panose="020B0502020202020204" pitchFamily="34" charset="0"/>
              </a:defRPr>
            </a:lvl1pPr>
          </a:lstStyle>
          <a:p>
            <a:fld id="{A86CA7CA-192F-4D7F-A5E7-BC923D29234C}" type="datetimeFigureOut">
              <a:rPr lang="fr-FR" smtClean="0"/>
              <a:t>10/12/2024</a:t>
            </a:fld>
            <a:endParaRPr lang="fr-FR"/>
          </a:p>
        </p:txBody>
      </p: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337AF937-1CE0-4838-893C-88F3A9A9CF41}"/>
              </a:ext>
            </a:extLst>
          </p:cNvPr>
          <p:cNvCxnSpPr>
            <a:stCxn id="22" idx="0"/>
          </p:cNvCxnSpPr>
          <p:nvPr/>
        </p:nvCxnSpPr>
        <p:spPr>
          <a:xfrm flipV="1">
            <a:off x="1390361" y="4141708"/>
            <a:ext cx="0" cy="156016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365486AF-D3C2-4CB0-A5AC-9A4A08928590}"/>
              </a:ext>
            </a:extLst>
          </p:cNvPr>
          <p:cNvCxnSpPr>
            <a:cxnSpLocks/>
            <a:stCxn id="24" idx="0"/>
            <a:endCxn id="38" idx="4"/>
          </p:cNvCxnSpPr>
          <p:nvPr/>
        </p:nvCxnSpPr>
        <p:spPr>
          <a:xfrm flipV="1">
            <a:off x="2734829" y="4847431"/>
            <a:ext cx="3065" cy="85444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56C06535-CD4A-44A8-B5DF-625A5BDE4623}"/>
              </a:ext>
            </a:extLst>
          </p:cNvPr>
          <p:cNvCxnSpPr>
            <a:cxnSpLocks/>
            <a:endCxn id="34" idx="4"/>
          </p:cNvCxnSpPr>
          <p:nvPr/>
        </p:nvCxnSpPr>
        <p:spPr>
          <a:xfrm flipV="1">
            <a:off x="4133199" y="4141708"/>
            <a:ext cx="0" cy="1560164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12719F89-C426-465B-9D1C-91C7094BF432}"/>
              </a:ext>
            </a:extLst>
          </p:cNvPr>
          <p:cNvCxnSpPr>
            <a:cxnSpLocks/>
            <a:endCxn id="42" idx="4"/>
          </p:cNvCxnSpPr>
          <p:nvPr/>
        </p:nvCxnSpPr>
        <p:spPr>
          <a:xfrm flipV="1">
            <a:off x="5427342" y="4847431"/>
            <a:ext cx="3065" cy="85444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C368014D-12C8-4672-8DF0-7C256D96D504}"/>
              </a:ext>
            </a:extLst>
          </p:cNvPr>
          <p:cNvCxnSpPr>
            <a:cxnSpLocks/>
            <a:endCxn id="35" idx="4"/>
          </p:cNvCxnSpPr>
          <p:nvPr/>
        </p:nvCxnSpPr>
        <p:spPr>
          <a:xfrm flipV="1">
            <a:off x="6765168" y="4141708"/>
            <a:ext cx="0" cy="1560164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F9D2768F-2CCE-432D-A31F-1A71BDB44689}"/>
              </a:ext>
            </a:extLst>
          </p:cNvPr>
          <p:cNvCxnSpPr>
            <a:cxnSpLocks/>
            <a:stCxn id="28" idx="0"/>
            <a:endCxn id="45" idx="4"/>
          </p:cNvCxnSpPr>
          <p:nvPr/>
        </p:nvCxnSpPr>
        <p:spPr>
          <a:xfrm flipV="1">
            <a:off x="8121895" y="4851264"/>
            <a:ext cx="0" cy="85060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04CC53C3-4D85-4385-812F-C479086BB714}"/>
              </a:ext>
            </a:extLst>
          </p:cNvPr>
          <p:cNvCxnSpPr>
            <a:cxnSpLocks/>
            <a:endCxn id="36" idx="4"/>
          </p:cNvCxnSpPr>
          <p:nvPr/>
        </p:nvCxnSpPr>
        <p:spPr>
          <a:xfrm flipV="1">
            <a:off x="9457169" y="4141708"/>
            <a:ext cx="3065" cy="1560164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EB1B1705-DB94-411C-B4D0-EE3AF6FE01C0}"/>
              </a:ext>
            </a:extLst>
          </p:cNvPr>
          <p:cNvCxnSpPr>
            <a:cxnSpLocks/>
            <a:stCxn id="30" idx="0"/>
            <a:endCxn id="48" idx="4"/>
          </p:cNvCxnSpPr>
          <p:nvPr/>
        </p:nvCxnSpPr>
        <p:spPr>
          <a:xfrm flipV="1">
            <a:off x="10795507" y="4847431"/>
            <a:ext cx="0" cy="85444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Ellipse 21">
            <a:extLst>
              <a:ext uri="{FF2B5EF4-FFF2-40B4-BE49-F238E27FC236}">
                <a16:creationId xmlns:a16="http://schemas.microsoft.com/office/drawing/2014/main" id="{56CD24D7-0284-4267-8A6B-FCE7EB910E68}"/>
              </a:ext>
            </a:extLst>
          </p:cNvPr>
          <p:cNvSpPr/>
          <p:nvPr/>
        </p:nvSpPr>
        <p:spPr>
          <a:xfrm>
            <a:off x="1305428" y="5701871"/>
            <a:ext cx="169866" cy="16986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Ellipse 23">
            <a:extLst>
              <a:ext uri="{FF2B5EF4-FFF2-40B4-BE49-F238E27FC236}">
                <a16:creationId xmlns:a16="http://schemas.microsoft.com/office/drawing/2014/main" id="{84156466-033D-4FE1-AE39-99745BDD0347}"/>
              </a:ext>
            </a:extLst>
          </p:cNvPr>
          <p:cNvSpPr/>
          <p:nvPr/>
        </p:nvSpPr>
        <p:spPr>
          <a:xfrm>
            <a:off x="2649896" y="5701871"/>
            <a:ext cx="169866" cy="16986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Ellipse 24">
            <a:extLst>
              <a:ext uri="{FF2B5EF4-FFF2-40B4-BE49-F238E27FC236}">
                <a16:creationId xmlns:a16="http://schemas.microsoft.com/office/drawing/2014/main" id="{C79C67D6-1152-436E-9A09-3556EEEC448B}"/>
              </a:ext>
            </a:extLst>
          </p:cNvPr>
          <p:cNvSpPr/>
          <p:nvPr/>
        </p:nvSpPr>
        <p:spPr>
          <a:xfrm>
            <a:off x="3994364" y="5701871"/>
            <a:ext cx="169866" cy="16986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Ellipse 25">
            <a:extLst>
              <a:ext uri="{FF2B5EF4-FFF2-40B4-BE49-F238E27FC236}">
                <a16:creationId xmlns:a16="http://schemas.microsoft.com/office/drawing/2014/main" id="{FB3BA2CA-CD7A-4A86-A1EA-25E74E1F4041}"/>
              </a:ext>
            </a:extLst>
          </p:cNvPr>
          <p:cNvSpPr/>
          <p:nvPr/>
        </p:nvSpPr>
        <p:spPr>
          <a:xfrm>
            <a:off x="5345474" y="5701871"/>
            <a:ext cx="169866" cy="16986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E1B65DAF-80A5-4616-834C-1A0A339195FD}"/>
              </a:ext>
            </a:extLst>
          </p:cNvPr>
          <p:cNvSpPr/>
          <p:nvPr/>
        </p:nvSpPr>
        <p:spPr>
          <a:xfrm>
            <a:off x="6683300" y="5701871"/>
            <a:ext cx="169866" cy="16986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Ellipse 27">
            <a:extLst>
              <a:ext uri="{FF2B5EF4-FFF2-40B4-BE49-F238E27FC236}">
                <a16:creationId xmlns:a16="http://schemas.microsoft.com/office/drawing/2014/main" id="{18F03FC2-EE3E-4794-A4E7-16A7C1A6EED2}"/>
              </a:ext>
            </a:extLst>
          </p:cNvPr>
          <p:cNvSpPr/>
          <p:nvPr/>
        </p:nvSpPr>
        <p:spPr>
          <a:xfrm>
            <a:off x="8036962" y="5701871"/>
            <a:ext cx="169866" cy="16986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21CF027B-6443-4800-93AD-797D0DDF390C}"/>
              </a:ext>
            </a:extLst>
          </p:cNvPr>
          <p:cNvSpPr/>
          <p:nvPr/>
        </p:nvSpPr>
        <p:spPr>
          <a:xfrm>
            <a:off x="9372236" y="5701871"/>
            <a:ext cx="169866" cy="16986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Ellipse 29">
            <a:extLst>
              <a:ext uri="{FF2B5EF4-FFF2-40B4-BE49-F238E27FC236}">
                <a16:creationId xmlns:a16="http://schemas.microsoft.com/office/drawing/2014/main" id="{ED4D1FE9-1A8B-40AB-B024-6F5B43571A6C}"/>
              </a:ext>
            </a:extLst>
          </p:cNvPr>
          <p:cNvSpPr/>
          <p:nvPr/>
        </p:nvSpPr>
        <p:spPr>
          <a:xfrm>
            <a:off x="10710574" y="5701871"/>
            <a:ext cx="169866" cy="16986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EBEF7C19-F4D3-4200-9BAD-CC91FF5C41BA}"/>
              </a:ext>
            </a:extLst>
          </p:cNvPr>
          <p:cNvCxnSpPr>
            <a:cxnSpLocks/>
          </p:cNvCxnSpPr>
          <p:nvPr/>
        </p:nvCxnSpPr>
        <p:spPr>
          <a:xfrm>
            <a:off x="1475295" y="5785325"/>
            <a:ext cx="9241411" cy="0"/>
          </a:xfrm>
          <a:prstGeom prst="line">
            <a:avLst/>
          </a:prstGeom>
          <a:ln w="127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AC4F15EE-8198-46F2-8024-3252796484C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93934" y="3150764"/>
            <a:ext cx="992854" cy="990944"/>
          </a:xfrm>
          <a:prstGeom prst="ellipse">
            <a:avLst/>
          </a:prstGeom>
        </p:spPr>
        <p:txBody>
          <a:bodyPr anchor="ctr" anchorCtr="0">
            <a:noAutofit/>
          </a:bodyPr>
          <a:lstStyle>
            <a:lvl1pPr algn="ctr">
              <a:defRPr sz="800">
                <a:latin typeface="+mn-lt"/>
              </a:defRPr>
            </a:lvl1pPr>
          </a:lstStyle>
          <a:p>
            <a:r>
              <a:rPr lang="fr-FR"/>
              <a:t>image</a:t>
            </a:r>
          </a:p>
        </p:txBody>
      </p:sp>
      <p:sp>
        <p:nvSpPr>
          <p:cNvPr id="34" name="Espace réservé pour une image  2">
            <a:extLst>
              <a:ext uri="{FF2B5EF4-FFF2-40B4-BE49-F238E27FC236}">
                <a16:creationId xmlns:a16="http://schemas.microsoft.com/office/drawing/2014/main" id="{B395DDFE-B565-411C-AA26-FCDFCC69CF42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636772" y="3150764"/>
            <a:ext cx="992854" cy="990944"/>
          </a:xfrm>
          <a:prstGeom prst="ellipse">
            <a:avLst/>
          </a:prstGeom>
        </p:spPr>
        <p:txBody>
          <a:bodyPr vert="horz" lIns="0" tIns="0" rIns="0" bIns="45720" rtlCol="0" anchor="ctr" anchorCtr="0">
            <a:noAutofit/>
          </a:bodyPr>
          <a:lstStyle>
            <a:lvl1pPr algn="ctr">
              <a:defRPr lang="fr-FR" sz="800" dirty="0">
                <a:latin typeface="+mn-lt"/>
              </a:defRPr>
            </a:lvl1pPr>
          </a:lstStyle>
          <a:p>
            <a:pPr lvl="0" algn="ctr"/>
            <a:r>
              <a:rPr lang="fr-FR"/>
              <a:t>image</a:t>
            </a:r>
          </a:p>
        </p:txBody>
      </p:sp>
      <p:sp>
        <p:nvSpPr>
          <p:cNvPr id="35" name="Espace réservé pour une image  2">
            <a:extLst>
              <a:ext uri="{FF2B5EF4-FFF2-40B4-BE49-F238E27FC236}">
                <a16:creationId xmlns:a16="http://schemas.microsoft.com/office/drawing/2014/main" id="{7E61289B-A699-4E12-9D9C-1A57956620C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268741" y="3150764"/>
            <a:ext cx="992854" cy="990944"/>
          </a:xfrm>
          <a:prstGeom prst="ellipse">
            <a:avLst/>
          </a:prstGeom>
        </p:spPr>
        <p:txBody>
          <a:bodyPr vert="horz" lIns="0" tIns="0" rIns="0" bIns="45720" rtlCol="0" anchor="ctr" anchorCtr="0">
            <a:noAutofit/>
          </a:bodyPr>
          <a:lstStyle>
            <a:lvl1pPr algn="ctr">
              <a:defRPr lang="fr-FR" sz="800" dirty="0">
                <a:latin typeface="+mn-lt"/>
              </a:defRPr>
            </a:lvl1pPr>
          </a:lstStyle>
          <a:p>
            <a:pPr lvl="0" algn="ctr"/>
            <a:r>
              <a:rPr lang="fr-FR"/>
              <a:t>image</a:t>
            </a:r>
          </a:p>
        </p:txBody>
      </p:sp>
      <p:sp>
        <p:nvSpPr>
          <p:cNvPr id="36" name="Espace réservé pour une image  2">
            <a:extLst>
              <a:ext uri="{FF2B5EF4-FFF2-40B4-BE49-F238E27FC236}">
                <a16:creationId xmlns:a16="http://schemas.microsoft.com/office/drawing/2014/main" id="{9011FB87-D370-4A8B-BBB2-3EFC724A4C8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963807" y="3150764"/>
            <a:ext cx="992854" cy="990944"/>
          </a:xfrm>
          <a:prstGeom prst="ellipse">
            <a:avLst/>
          </a:prstGeom>
        </p:spPr>
        <p:txBody>
          <a:bodyPr anchor="ctr" anchorCtr="0">
            <a:normAutofit/>
          </a:bodyPr>
          <a:lstStyle>
            <a:lvl1pPr algn="ctr">
              <a:defRPr lang="fr-FR" sz="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fr-FR"/>
              <a:t>image</a:t>
            </a:r>
          </a:p>
        </p:txBody>
      </p:sp>
      <p:sp>
        <p:nvSpPr>
          <p:cNvPr id="38" name="Espace réservé pour une image  2">
            <a:extLst>
              <a:ext uri="{FF2B5EF4-FFF2-40B4-BE49-F238E27FC236}">
                <a16:creationId xmlns:a16="http://schemas.microsoft.com/office/drawing/2014/main" id="{B113FD84-4844-48A4-9FC1-1DB7508C98A5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241467" y="3856487"/>
            <a:ext cx="992854" cy="990944"/>
          </a:xfrm>
          <a:prstGeom prst="ellipse">
            <a:avLst/>
          </a:prstGeom>
        </p:spPr>
        <p:txBody>
          <a:bodyPr vert="horz" lIns="0" tIns="0" rIns="0" bIns="45720" rtlCol="0" anchor="ctr" anchorCtr="0">
            <a:noAutofit/>
          </a:bodyPr>
          <a:lstStyle>
            <a:lvl1pPr algn="ctr">
              <a:defRPr lang="fr-FR" sz="800" dirty="0">
                <a:latin typeface="+mn-lt"/>
              </a:defRPr>
            </a:lvl1pPr>
          </a:lstStyle>
          <a:p>
            <a:pPr lvl="0" algn="ctr"/>
            <a:r>
              <a:rPr lang="fr-FR"/>
              <a:t>image</a:t>
            </a:r>
          </a:p>
        </p:txBody>
      </p:sp>
      <p:sp>
        <p:nvSpPr>
          <p:cNvPr id="42" name="Espace réservé pour une image  2">
            <a:extLst>
              <a:ext uri="{FF2B5EF4-FFF2-40B4-BE49-F238E27FC236}">
                <a16:creationId xmlns:a16="http://schemas.microsoft.com/office/drawing/2014/main" id="{16E63D34-96DF-4338-A4B6-8A8F92C28B0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933980" y="3856487"/>
            <a:ext cx="992854" cy="990944"/>
          </a:xfrm>
          <a:prstGeom prst="ellipse">
            <a:avLst/>
          </a:prstGeom>
        </p:spPr>
        <p:txBody>
          <a:bodyPr vert="horz" lIns="0" tIns="0" rIns="0" bIns="45720" rtlCol="0" anchor="ctr" anchorCtr="0">
            <a:noAutofit/>
          </a:bodyPr>
          <a:lstStyle>
            <a:lvl1pPr algn="ctr">
              <a:defRPr lang="fr-FR" sz="800" dirty="0">
                <a:latin typeface="+mn-lt"/>
              </a:defRPr>
            </a:lvl1pPr>
          </a:lstStyle>
          <a:p>
            <a:pPr lvl="0" algn="ctr"/>
            <a:r>
              <a:rPr lang="fr-FR"/>
              <a:t>image</a:t>
            </a:r>
          </a:p>
        </p:txBody>
      </p:sp>
      <p:sp>
        <p:nvSpPr>
          <p:cNvPr id="45" name="Espace réservé pour une image  2">
            <a:extLst>
              <a:ext uri="{FF2B5EF4-FFF2-40B4-BE49-F238E27FC236}">
                <a16:creationId xmlns:a16="http://schemas.microsoft.com/office/drawing/2014/main" id="{8DAF90DA-9120-4502-A5E7-6F469CA4C811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625468" y="3860320"/>
            <a:ext cx="992854" cy="990944"/>
          </a:xfrm>
          <a:prstGeom prst="ellipse">
            <a:avLst/>
          </a:prstGeom>
        </p:spPr>
        <p:txBody>
          <a:bodyPr anchor="ctr" anchorCtr="0">
            <a:normAutofit/>
          </a:bodyPr>
          <a:lstStyle>
            <a:lvl1pPr algn="ctr">
              <a:defRPr lang="fr-FR" sz="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fr-FR"/>
              <a:t>image</a:t>
            </a:r>
          </a:p>
        </p:txBody>
      </p:sp>
      <p:sp>
        <p:nvSpPr>
          <p:cNvPr id="48" name="Espace réservé pour une image  2">
            <a:extLst>
              <a:ext uri="{FF2B5EF4-FFF2-40B4-BE49-F238E27FC236}">
                <a16:creationId xmlns:a16="http://schemas.microsoft.com/office/drawing/2014/main" id="{EF896619-5470-4652-ADA6-F46A0375AC09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0299080" y="3856487"/>
            <a:ext cx="992854" cy="990944"/>
          </a:xfrm>
          <a:prstGeom prst="ellipse">
            <a:avLst/>
          </a:prstGeom>
        </p:spPr>
        <p:txBody>
          <a:bodyPr anchor="ctr" anchorCtr="0">
            <a:normAutofit/>
          </a:bodyPr>
          <a:lstStyle>
            <a:lvl1pPr algn="ctr">
              <a:defRPr lang="fr-FR" sz="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fr-FR"/>
              <a:t>image</a:t>
            </a:r>
          </a:p>
        </p:txBody>
      </p:sp>
      <p:sp>
        <p:nvSpPr>
          <p:cNvPr id="59" name="Espace réservé du texte 58">
            <a:extLst>
              <a:ext uri="{FF2B5EF4-FFF2-40B4-BE49-F238E27FC236}">
                <a16:creationId xmlns:a16="http://schemas.microsoft.com/office/drawing/2014/main" id="{F2EE8F47-35C6-4FA8-B6DD-291715A515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93934" y="2143866"/>
            <a:ext cx="1198562" cy="379412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defRPr sz="1200" b="1"/>
            </a:lvl1pPr>
            <a:lvl3pPr>
              <a:defRPr/>
            </a:lvl3pPr>
          </a:lstStyle>
          <a:p>
            <a:pPr lvl="0"/>
            <a:r>
              <a:rPr lang="fr-FR"/>
              <a:t>Jour Mois Année</a:t>
            </a:r>
          </a:p>
        </p:txBody>
      </p:sp>
      <p:sp>
        <p:nvSpPr>
          <p:cNvPr id="60" name="Espace réservé du texte 58">
            <a:extLst>
              <a:ext uri="{FF2B5EF4-FFF2-40B4-BE49-F238E27FC236}">
                <a16:creationId xmlns:a16="http://schemas.microsoft.com/office/drawing/2014/main" id="{6CDAEF6A-73AE-443C-8A3F-5C27A9A0E2E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93934" y="2589898"/>
            <a:ext cx="1198562" cy="379412"/>
          </a:xfrm>
        </p:spPr>
        <p:txBody>
          <a:bodyPr>
            <a:normAutofit/>
          </a:bodyPr>
          <a:lstStyle>
            <a:lvl1pPr>
              <a:defRPr sz="1000">
                <a:latin typeface="+mn-lt"/>
              </a:defRPr>
            </a:lvl1pPr>
            <a:lvl3pPr>
              <a:defRPr/>
            </a:lvl3pPr>
            <a:lvl4pPr>
              <a:defRPr/>
            </a:lvl4pPr>
          </a:lstStyle>
          <a:p>
            <a:pPr lvl="0"/>
            <a:r>
              <a:rPr lang="fr-FR"/>
              <a:t>Texte</a:t>
            </a:r>
          </a:p>
        </p:txBody>
      </p:sp>
      <p:sp>
        <p:nvSpPr>
          <p:cNvPr id="63" name="Espace réservé du texte 58">
            <a:extLst>
              <a:ext uri="{FF2B5EF4-FFF2-40B4-BE49-F238E27FC236}">
                <a16:creationId xmlns:a16="http://schemas.microsoft.com/office/drawing/2014/main" id="{F1113CAF-E5B1-4401-8F05-34EA54E5E65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636772" y="2143866"/>
            <a:ext cx="1198562" cy="379412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defRPr sz="1200" b="1"/>
            </a:lvl1pPr>
            <a:lvl3pPr>
              <a:defRPr/>
            </a:lvl3pPr>
          </a:lstStyle>
          <a:p>
            <a:pPr lvl="0"/>
            <a:r>
              <a:rPr lang="fr-FR"/>
              <a:t>Jour Mois Année</a:t>
            </a:r>
          </a:p>
        </p:txBody>
      </p:sp>
      <p:sp>
        <p:nvSpPr>
          <p:cNvPr id="64" name="Espace réservé du texte 58">
            <a:extLst>
              <a:ext uri="{FF2B5EF4-FFF2-40B4-BE49-F238E27FC236}">
                <a16:creationId xmlns:a16="http://schemas.microsoft.com/office/drawing/2014/main" id="{8DFF9875-9264-44E3-BD83-78472D8D178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636772" y="2589898"/>
            <a:ext cx="1198562" cy="379412"/>
          </a:xfrm>
        </p:spPr>
        <p:txBody>
          <a:bodyPr>
            <a:normAutofit/>
          </a:bodyPr>
          <a:lstStyle>
            <a:lvl1pPr>
              <a:defRPr sz="1000">
                <a:latin typeface="+mn-lt"/>
              </a:defRPr>
            </a:lvl1pPr>
            <a:lvl3pPr>
              <a:defRPr/>
            </a:lvl3pPr>
            <a:lvl4pPr>
              <a:defRPr/>
            </a:lvl4pPr>
          </a:lstStyle>
          <a:p>
            <a:pPr lvl="0"/>
            <a:r>
              <a:rPr lang="fr-FR"/>
              <a:t>Texte</a:t>
            </a:r>
          </a:p>
        </p:txBody>
      </p:sp>
      <p:sp>
        <p:nvSpPr>
          <p:cNvPr id="65" name="Espace réservé du texte 58">
            <a:extLst>
              <a:ext uri="{FF2B5EF4-FFF2-40B4-BE49-F238E27FC236}">
                <a16:creationId xmlns:a16="http://schemas.microsoft.com/office/drawing/2014/main" id="{38E29919-B400-4BBF-808E-0BEA84CCB91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268741" y="2143866"/>
            <a:ext cx="1198562" cy="379412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defRPr sz="1200" b="1"/>
            </a:lvl1pPr>
            <a:lvl3pPr>
              <a:defRPr/>
            </a:lvl3pPr>
          </a:lstStyle>
          <a:p>
            <a:pPr lvl="0"/>
            <a:r>
              <a:rPr lang="fr-FR"/>
              <a:t>Jour Mois Année</a:t>
            </a:r>
          </a:p>
        </p:txBody>
      </p:sp>
      <p:sp>
        <p:nvSpPr>
          <p:cNvPr id="66" name="Espace réservé du texte 58">
            <a:extLst>
              <a:ext uri="{FF2B5EF4-FFF2-40B4-BE49-F238E27FC236}">
                <a16:creationId xmlns:a16="http://schemas.microsoft.com/office/drawing/2014/main" id="{6EDFB74A-0E9E-466B-B392-AE030FDBD24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68741" y="2589898"/>
            <a:ext cx="1198562" cy="379412"/>
          </a:xfrm>
        </p:spPr>
        <p:txBody>
          <a:bodyPr>
            <a:normAutofit/>
          </a:bodyPr>
          <a:lstStyle>
            <a:lvl1pPr>
              <a:defRPr sz="1000">
                <a:latin typeface="+mn-lt"/>
              </a:defRPr>
            </a:lvl1pPr>
            <a:lvl3pPr>
              <a:defRPr/>
            </a:lvl3pPr>
            <a:lvl4pPr>
              <a:defRPr/>
            </a:lvl4pPr>
          </a:lstStyle>
          <a:p>
            <a:pPr lvl="0"/>
            <a:r>
              <a:rPr lang="fr-FR"/>
              <a:t>Texte</a:t>
            </a:r>
          </a:p>
        </p:txBody>
      </p:sp>
      <p:sp>
        <p:nvSpPr>
          <p:cNvPr id="67" name="Espace réservé du texte 58">
            <a:extLst>
              <a:ext uri="{FF2B5EF4-FFF2-40B4-BE49-F238E27FC236}">
                <a16:creationId xmlns:a16="http://schemas.microsoft.com/office/drawing/2014/main" id="{F890D6F5-5BCE-4CE0-9E5D-D8E21908C50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63807" y="2143866"/>
            <a:ext cx="1198562" cy="379412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defRPr sz="1200" b="1"/>
            </a:lvl1pPr>
            <a:lvl3pPr>
              <a:defRPr/>
            </a:lvl3pPr>
          </a:lstStyle>
          <a:p>
            <a:pPr lvl="0"/>
            <a:r>
              <a:rPr lang="fr-FR"/>
              <a:t>Jour Mois Année</a:t>
            </a:r>
          </a:p>
        </p:txBody>
      </p:sp>
      <p:sp>
        <p:nvSpPr>
          <p:cNvPr id="68" name="Espace réservé du texte 58">
            <a:extLst>
              <a:ext uri="{FF2B5EF4-FFF2-40B4-BE49-F238E27FC236}">
                <a16:creationId xmlns:a16="http://schemas.microsoft.com/office/drawing/2014/main" id="{9F9E583A-2B45-4431-B469-7AD704A0A5E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963807" y="2589898"/>
            <a:ext cx="1198562" cy="379412"/>
          </a:xfrm>
        </p:spPr>
        <p:txBody>
          <a:bodyPr>
            <a:normAutofit/>
          </a:bodyPr>
          <a:lstStyle>
            <a:lvl1pPr>
              <a:defRPr sz="1000">
                <a:latin typeface="+mn-lt"/>
              </a:defRPr>
            </a:lvl1pPr>
            <a:lvl3pPr>
              <a:defRPr/>
            </a:lvl3pPr>
            <a:lvl4pPr>
              <a:defRPr/>
            </a:lvl4pPr>
          </a:lstStyle>
          <a:p>
            <a:pPr lvl="0"/>
            <a:r>
              <a:rPr lang="fr-FR"/>
              <a:t>Texte</a:t>
            </a:r>
          </a:p>
        </p:txBody>
      </p:sp>
      <p:sp>
        <p:nvSpPr>
          <p:cNvPr id="69" name="Espace réservé du texte 58">
            <a:extLst>
              <a:ext uri="{FF2B5EF4-FFF2-40B4-BE49-F238E27FC236}">
                <a16:creationId xmlns:a16="http://schemas.microsoft.com/office/drawing/2014/main" id="{3329381E-DC0C-42F6-99DF-2504C474DC4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243356" y="2849567"/>
            <a:ext cx="1198562" cy="379412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defRPr sz="1200" b="1"/>
            </a:lvl1pPr>
            <a:lvl3pPr>
              <a:defRPr/>
            </a:lvl3pPr>
          </a:lstStyle>
          <a:p>
            <a:pPr lvl="0"/>
            <a:r>
              <a:rPr lang="fr-FR"/>
              <a:t>Jour Mois Année</a:t>
            </a:r>
          </a:p>
        </p:txBody>
      </p:sp>
      <p:sp>
        <p:nvSpPr>
          <p:cNvPr id="70" name="Espace réservé du texte 58">
            <a:extLst>
              <a:ext uri="{FF2B5EF4-FFF2-40B4-BE49-F238E27FC236}">
                <a16:creationId xmlns:a16="http://schemas.microsoft.com/office/drawing/2014/main" id="{C8DFBF34-65A4-415E-90CF-9FD0A4D4BF8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243356" y="3295599"/>
            <a:ext cx="1198562" cy="379412"/>
          </a:xfrm>
        </p:spPr>
        <p:txBody>
          <a:bodyPr>
            <a:normAutofit/>
          </a:bodyPr>
          <a:lstStyle>
            <a:lvl1pPr>
              <a:defRPr sz="1000">
                <a:latin typeface="+mn-lt"/>
              </a:defRPr>
            </a:lvl1pPr>
            <a:lvl3pPr>
              <a:defRPr/>
            </a:lvl3pPr>
            <a:lvl4pPr>
              <a:defRPr/>
            </a:lvl4pPr>
          </a:lstStyle>
          <a:p>
            <a:pPr lvl="0"/>
            <a:r>
              <a:rPr lang="fr-FR"/>
              <a:t>Texte</a:t>
            </a:r>
          </a:p>
        </p:txBody>
      </p:sp>
      <p:sp>
        <p:nvSpPr>
          <p:cNvPr id="71" name="Espace réservé du texte 58">
            <a:extLst>
              <a:ext uri="{FF2B5EF4-FFF2-40B4-BE49-F238E27FC236}">
                <a16:creationId xmlns:a16="http://schemas.microsoft.com/office/drawing/2014/main" id="{E122F7B8-5588-46D9-B006-D95DCD90DF8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933980" y="2849567"/>
            <a:ext cx="1198562" cy="379412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defRPr sz="1200" b="1"/>
            </a:lvl1pPr>
            <a:lvl3pPr>
              <a:defRPr/>
            </a:lvl3pPr>
          </a:lstStyle>
          <a:p>
            <a:pPr lvl="0"/>
            <a:r>
              <a:rPr lang="fr-FR"/>
              <a:t>Jour Mois Année</a:t>
            </a:r>
          </a:p>
        </p:txBody>
      </p:sp>
      <p:sp>
        <p:nvSpPr>
          <p:cNvPr id="72" name="Espace réservé du texte 58">
            <a:extLst>
              <a:ext uri="{FF2B5EF4-FFF2-40B4-BE49-F238E27FC236}">
                <a16:creationId xmlns:a16="http://schemas.microsoft.com/office/drawing/2014/main" id="{B2E35B54-BD62-4F9C-BD34-6226C82C82E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933980" y="3295599"/>
            <a:ext cx="1198562" cy="379412"/>
          </a:xfrm>
        </p:spPr>
        <p:txBody>
          <a:bodyPr>
            <a:normAutofit/>
          </a:bodyPr>
          <a:lstStyle>
            <a:lvl1pPr>
              <a:defRPr sz="1000">
                <a:latin typeface="+mn-lt"/>
              </a:defRPr>
            </a:lvl1pPr>
            <a:lvl3pPr>
              <a:defRPr/>
            </a:lvl3pPr>
            <a:lvl4pPr>
              <a:defRPr/>
            </a:lvl4pPr>
          </a:lstStyle>
          <a:p>
            <a:pPr lvl="0"/>
            <a:r>
              <a:rPr lang="fr-FR"/>
              <a:t>Texte</a:t>
            </a:r>
          </a:p>
        </p:txBody>
      </p:sp>
      <p:sp>
        <p:nvSpPr>
          <p:cNvPr id="73" name="Espace réservé du texte 58">
            <a:extLst>
              <a:ext uri="{FF2B5EF4-FFF2-40B4-BE49-F238E27FC236}">
                <a16:creationId xmlns:a16="http://schemas.microsoft.com/office/drawing/2014/main" id="{42FD82CC-F691-4F8E-BE08-3B76EB84824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624604" y="2849567"/>
            <a:ext cx="1198562" cy="379412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defRPr sz="1200" b="1"/>
            </a:lvl1pPr>
            <a:lvl3pPr>
              <a:defRPr/>
            </a:lvl3pPr>
          </a:lstStyle>
          <a:p>
            <a:pPr lvl="0"/>
            <a:r>
              <a:rPr lang="fr-FR"/>
              <a:t>Jour Mois Année</a:t>
            </a:r>
          </a:p>
        </p:txBody>
      </p:sp>
      <p:sp>
        <p:nvSpPr>
          <p:cNvPr id="74" name="Espace réservé du texte 58">
            <a:extLst>
              <a:ext uri="{FF2B5EF4-FFF2-40B4-BE49-F238E27FC236}">
                <a16:creationId xmlns:a16="http://schemas.microsoft.com/office/drawing/2014/main" id="{BF1712CC-19CC-4490-A7F4-D6876E821FF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624604" y="3295599"/>
            <a:ext cx="1198562" cy="379412"/>
          </a:xfrm>
        </p:spPr>
        <p:txBody>
          <a:bodyPr>
            <a:normAutofit/>
          </a:bodyPr>
          <a:lstStyle>
            <a:lvl1pPr>
              <a:defRPr sz="1000">
                <a:latin typeface="+mn-lt"/>
              </a:defRPr>
            </a:lvl1pPr>
            <a:lvl3pPr>
              <a:defRPr/>
            </a:lvl3pPr>
            <a:lvl4pPr>
              <a:defRPr/>
            </a:lvl4pPr>
          </a:lstStyle>
          <a:p>
            <a:pPr lvl="0"/>
            <a:r>
              <a:rPr lang="fr-FR"/>
              <a:t>Texte</a:t>
            </a:r>
          </a:p>
        </p:txBody>
      </p:sp>
      <p:sp>
        <p:nvSpPr>
          <p:cNvPr id="75" name="Espace réservé du texte 58">
            <a:extLst>
              <a:ext uri="{FF2B5EF4-FFF2-40B4-BE49-F238E27FC236}">
                <a16:creationId xmlns:a16="http://schemas.microsoft.com/office/drawing/2014/main" id="{F403AECC-26B0-4C43-AC4B-AF3668E325E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0299080" y="2849567"/>
            <a:ext cx="1198562" cy="379412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defRPr sz="1200" b="1"/>
            </a:lvl1pPr>
            <a:lvl3pPr>
              <a:defRPr/>
            </a:lvl3pPr>
          </a:lstStyle>
          <a:p>
            <a:pPr lvl="0"/>
            <a:r>
              <a:rPr lang="fr-FR"/>
              <a:t>Jour Mois Année</a:t>
            </a:r>
          </a:p>
        </p:txBody>
      </p:sp>
      <p:sp>
        <p:nvSpPr>
          <p:cNvPr id="76" name="Espace réservé du texte 58">
            <a:extLst>
              <a:ext uri="{FF2B5EF4-FFF2-40B4-BE49-F238E27FC236}">
                <a16:creationId xmlns:a16="http://schemas.microsoft.com/office/drawing/2014/main" id="{84D84DE3-1216-4A41-A4B0-CCBD78DC6C76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0299080" y="3295599"/>
            <a:ext cx="1198562" cy="379412"/>
          </a:xfrm>
        </p:spPr>
        <p:txBody>
          <a:bodyPr>
            <a:normAutofit/>
          </a:bodyPr>
          <a:lstStyle>
            <a:lvl1pPr>
              <a:defRPr sz="1000">
                <a:latin typeface="+mn-lt"/>
              </a:defRPr>
            </a:lvl1pPr>
            <a:lvl3pPr>
              <a:defRPr/>
            </a:lvl3pPr>
            <a:lvl4pPr>
              <a:defRPr/>
            </a:lvl4pPr>
          </a:lstStyle>
          <a:p>
            <a:pPr lvl="0"/>
            <a:r>
              <a:rPr lang="fr-FR"/>
              <a:t>Texte</a:t>
            </a:r>
          </a:p>
        </p:txBody>
      </p:sp>
      <p:sp>
        <p:nvSpPr>
          <p:cNvPr id="77" name="Titre 76">
            <a:extLst>
              <a:ext uri="{FF2B5EF4-FFF2-40B4-BE49-F238E27FC236}">
                <a16:creationId xmlns:a16="http://schemas.microsoft.com/office/drawing/2014/main" id="{5AEF270C-EE97-4687-862D-BB037F944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295332440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5 images +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Espace réservé du numéro de diapositive 5">
            <a:extLst>
              <a:ext uri="{FF2B5EF4-FFF2-40B4-BE49-F238E27FC236}">
                <a16:creationId xmlns:a16="http://schemas.microsoft.com/office/drawing/2014/main" id="{28D1308F-5AB3-4092-91D0-0DC59ADC37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328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  <a:latin typeface="Century Gothic" panose="020B0502020202020204" pitchFamily="34" charset="0"/>
              </a:defRPr>
            </a:lvl1pPr>
          </a:lstStyle>
          <a:p>
            <a:fld id="{FB058A6E-E02B-44A1-83CB-F5501D289EC3}" type="slidenum">
              <a:rPr lang="fr-FR" smtClean="0"/>
              <a:t>‹#›</a:t>
            </a:fld>
            <a:endParaRPr lang="fr-FR"/>
          </a:p>
        </p:txBody>
      </p:sp>
      <p:sp>
        <p:nvSpPr>
          <p:cNvPr id="23" name="Espace réservé de la date 3">
            <a:extLst>
              <a:ext uri="{FF2B5EF4-FFF2-40B4-BE49-F238E27FC236}">
                <a16:creationId xmlns:a16="http://schemas.microsoft.com/office/drawing/2014/main" id="{29FA8D36-B856-46A1-99BE-CDB8A6C3809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160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  <a:latin typeface="Century Gothic" panose="020B0502020202020204" pitchFamily="34" charset="0"/>
              </a:defRPr>
            </a:lvl1pPr>
          </a:lstStyle>
          <a:p>
            <a:fld id="{A86CA7CA-192F-4D7F-A5E7-BC923D29234C}" type="datetimeFigureOut">
              <a:rPr lang="fr-FR" smtClean="0"/>
              <a:t>10/12/2024</a:t>
            </a:fld>
            <a:endParaRPr lang="fr-FR"/>
          </a:p>
        </p:txBody>
      </p:sp>
      <p:sp>
        <p:nvSpPr>
          <p:cNvPr id="77" name="Titre 76">
            <a:extLst>
              <a:ext uri="{FF2B5EF4-FFF2-40B4-BE49-F238E27FC236}">
                <a16:creationId xmlns:a16="http://schemas.microsoft.com/office/drawing/2014/main" id="{5AEF270C-EE97-4687-862D-BB037F944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52" name="Espace réservé pour une image  3">
            <a:extLst>
              <a:ext uri="{FF2B5EF4-FFF2-40B4-BE49-F238E27FC236}">
                <a16:creationId xmlns:a16="http://schemas.microsoft.com/office/drawing/2014/main" id="{8703E5DF-A8D1-4656-AC7D-D085997BF125}"/>
              </a:ext>
            </a:extLst>
          </p:cNvPr>
          <p:cNvSpPr>
            <a:spLocks noGrp="1"/>
          </p:cNvSpPr>
          <p:nvPr>
            <p:ph type="pic" sz="quarter" idx="56" hasCustomPrompt="1"/>
          </p:nvPr>
        </p:nvSpPr>
        <p:spPr>
          <a:xfrm>
            <a:off x="882650" y="1802578"/>
            <a:ext cx="1841498" cy="1227664"/>
          </a:xfrm>
        </p:spPr>
        <p:txBody>
          <a:bodyPr anchor="ctr" anchorCtr="0">
            <a:normAutofit/>
          </a:bodyPr>
          <a:lstStyle>
            <a:lvl1pPr algn="ct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fr-FR"/>
              <a:t>image</a:t>
            </a:r>
          </a:p>
        </p:txBody>
      </p:sp>
      <p:sp>
        <p:nvSpPr>
          <p:cNvPr id="55" name="Espace réservé du texte 58">
            <a:extLst>
              <a:ext uri="{FF2B5EF4-FFF2-40B4-BE49-F238E27FC236}">
                <a16:creationId xmlns:a16="http://schemas.microsoft.com/office/drawing/2014/main" id="{75F0D076-63F0-4991-82C6-CDB98673174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813146" y="1802577"/>
            <a:ext cx="1371400" cy="1227664"/>
          </a:xfrm>
        </p:spPr>
        <p:txBody>
          <a:bodyPr>
            <a:noAutofit/>
          </a:bodyPr>
          <a:lstStyle>
            <a:lvl1pPr algn="l">
              <a:spcBef>
                <a:spcPts val="0"/>
              </a:spcBef>
              <a:defRPr sz="1200" b="1">
                <a:latin typeface="+mj-lt"/>
              </a:defRPr>
            </a:lvl1pPr>
            <a:lvl2pPr>
              <a:defRPr sz="1000">
                <a:latin typeface="+mn-lt"/>
              </a:defRPr>
            </a:lvl2pPr>
            <a:lvl3pPr>
              <a:defRPr/>
            </a:lvl3pPr>
          </a:lstStyle>
          <a:p>
            <a:pPr lvl="0"/>
            <a:r>
              <a:rPr lang="fr-FR"/>
              <a:t>Titre</a:t>
            </a:r>
          </a:p>
          <a:p>
            <a:pPr lvl="1"/>
            <a:r>
              <a:rPr lang="fr-FR"/>
              <a:t>Légende</a:t>
            </a:r>
          </a:p>
        </p:txBody>
      </p:sp>
      <p:sp>
        <p:nvSpPr>
          <p:cNvPr id="64" name="Espace réservé pour une image  3">
            <a:extLst>
              <a:ext uri="{FF2B5EF4-FFF2-40B4-BE49-F238E27FC236}">
                <a16:creationId xmlns:a16="http://schemas.microsoft.com/office/drawing/2014/main" id="{6E703B9B-2701-4A29-A41D-E28328B70DEC}"/>
              </a:ext>
            </a:extLst>
          </p:cNvPr>
          <p:cNvSpPr>
            <a:spLocks noGrp="1"/>
          </p:cNvSpPr>
          <p:nvPr>
            <p:ph type="pic" sz="quarter" idx="59" hasCustomPrompt="1"/>
          </p:nvPr>
        </p:nvSpPr>
        <p:spPr>
          <a:xfrm>
            <a:off x="4489502" y="1802578"/>
            <a:ext cx="1841498" cy="1227664"/>
          </a:xfrm>
        </p:spPr>
        <p:txBody>
          <a:bodyPr anchor="ctr" anchorCtr="0">
            <a:normAutofit/>
          </a:bodyPr>
          <a:lstStyle>
            <a:lvl1pPr algn="ct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fr-FR"/>
              <a:t>image</a:t>
            </a:r>
          </a:p>
        </p:txBody>
      </p:sp>
      <p:sp>
        <p:nvSpPr>
          <p:cNvPr id="65" name="Espace réservé du texte 58">
            <a:extLst>
              <a:ext uri="{FF2B5EF4-FFF2-40B4-BE49-F238E27FC236}">
                <a16:creationId xmlns:a16="http://schemas.microsoft.com/office/drawing/2014/main" id="{C23E4FEA-3D87-4C5E-983A-03719878D4A5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6419998" y="1802577"/>
            <a:ext cx="1371400" cy="1227664"/>
          </a:xfrm>
        </p:spPr>
        <p:txBody>
          <a:bodyPr>
            <a:noAutofit/>
          </a:bodyPr>
          <a:lstStyle>
            <a:lvl1pPr algn="l">
              <a:spcBef>
                <a:spcPts val="0"/>
              </a:spcBef>
              <a:defRPr sz="1200" b="1">
                <a:latin typeface="+mj-lt"/>
              </a:defRPr>
            </a:lvl1pPr>
            <a:lvl2pPr>
              <a:defRPr sz="1000">
                <a:latin typeface="+mn-lt"/>
              </a:defRPr>
            </a:lvl2pPr>
            <a:lvl3pPr>
              <a:defRPr/>
            </a:lvl3pPr>
          </a:lstStyle>
          <a:p>
            <a:pPr lvl="0"/>
            <a:r>
              <a:rPr lang="fr-FR"/>
              <a:t>Titre</a:t>
            </a:r>
          </a:p>
          <a:p>
            <a:pPr lvl="1"/>
            <a:r>
              <a:rPr lang="fr-FR"/>
              <a:t>Légende</a:t>
            </a:r>
          </a:p>
        </p:txBody>
      </p:sp>
      <p:sp>
        <p:nvSpPr>
          <p:cNvPr id="66" name="Espace réservé pour une image  3">
            <a:extLst>
              <a:ext uri="{FF2B5EF4-FFF2-40B4-BE49-F238E27FC236}">
                <a16:creationId xmlns:a16="http://schemas.microsoft.com/office/drawing/2014/main" id="{7F61C2A9-5D66-4B99-8323-A1954ED1A8E2}"/>
              </a:ext>
            </a:extLst>
          </p:cNvPr>
          <p:cNvSpPr>
            <a:spLocks noGrp="1"/>
          </p:cNvSpPr>
          <p:nvPr>
            <p:ph type="pic" sz="quarter" idx="61" hasCustomPrompt="1"/>
          </p:nvPr>
        </p:nvSpPr>
        <p:spPr>
          <a:xfrm>
            <a:off x="8096354" y="1802578"/>
            <a:ext cx="1841498" cy="1227664"/>
          </a:xfrm>
        </p:spPr>
        <p:txBody>
          <a:bodyPr anchor="ctr" anchorCtr="0">
            <a:normAutofit/>
          </a:bodyPr>
          <a:lstStyle>
            <a:lvl1pPr algn="ct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fr-FR"/>
              <a:t>image</a:t>
            </a:r>
          </a:p>
        </p:txBody>
      </p:sp>
      <p:sp>
        <p:nvSpPr>
          <p:cNvPr id="67" name="Espace réservé du texte 58">
            <a:extLst>
              <a:ext uri="{FF2B5EF4-FFF2-40B4-BE49-F238E27FC236}">
                <a16:creationId xmlns:a16="http://schemas.microsoft.com/office/drawing/2014/main" id="{D52F5022-596A-405B-AF3C-27DD14266327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10026850" y="1802577"/>
            <a:ext cx="1371400" cy="1227664"/>
          </a:xfrm>
        </p:spPr>
        <p:txBody>
          <a:bodyPr>
            <a:noAutofit/>
          </a:bodyPr>
          <a:lstStyle>
            <a:lvl1pPr algn="l">
              <a:spcBef>
                <a:spcPts val="0"/>
              </a:spcBef>
              <a:defRPr sz="1200" b="1">
                <a:latin typeface="+mj-lt"/>
              </a:defRPr>
            </a:lvl1pPr>
            <a:lvl2pPr>
              <a:defRPr sz="1000">
                <a:latin typeface="+mn-lt"/>
              </a:defRPr>
            </a:lvl2pPr>
            <a:lvl3pPr>
              <a:defRPr/>
            </a:lvl3pPr>
          </a:lstStyle>
          <a:p>
            <a:pPr lvl="0"/>
            <a:r>
              <a:rPr lang="fr-FR"/>
              <a:t>Titre</a:t>
            </a:r>
          </a:p>
          <a:p>
            <a:pPr lvl="1"/>
            <a:r>
              <a:rPr lang="fr-FR"/>
              <a:t>Légende</a:t>
            </a:r>
          </a:p>
        </p:txBody>
      </p:sp>
      <p:sp>
        <p:nvSpPr>
          <p:cNvPr id="68" name="Espace réservé pour une image  3">
            <a:extLst>
              <a:ext uri="{FF2B5EF4-FFF2-40B4-BE49-F238E27FC236}">
                <a16:creationId xmlns:a16="http://schemas.microsoft.com/office/drawing/2014/main" id="{A30EFDEE-1C5B-48BF-BB7E-2C1299048F2E}"/>
              </a:ext>
            </a:extLst>
          </p:cNvPr>
          <p:cNvSpPr>
            <a:spLocks noGrp="1"/>
          </p:cNvSpPr>
          <p:nvPr>
            <p:ph type="pic" sz="quarter" idx="63" hasCustomPrompt="1"/>
          </p:nvPr>
        </p:nvSpPr>
        <p:spPr>
          <a:xfrm>
            <a:off x="882650" y="3306258"/>
            <a:ext cx="1841498" cy="1227664"/>
          </a:xfrm>
        </p:spPr>
        <p:txBody>
          <a:bodyPr anchor="ctr" anchorCtr="0">
            <a:normAutofit/>
          </a:bodyPr>
          <a:lstStyle>
            <a:lvl1pPr algn="ct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fr-FR"/>
              <a:t>image</a:t>
            </a:r>
          </a:p>
        </p:txBody>
      </p:sp>
      <p:sp>
        <p:nvSpPr>
          <p:cNvPr id="69" name="Espace réservé du texte 58">
            <a:extLst>
              <a:ext uri="{FF2B5EF4-FFF2-40B4-BE49-F238E27FC236}">
                <a16:creationId xmlns:a16="http://schemas.microsoft.com/office/drawing/2014/main" id="{8C601B5A-6683-49E0-9696-C28C19F4C6BA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2813146" y="3306257"/>
            <a:ext cx="1371400" cy="1227664"/>
          </a:xfrm>
        </p:spPr>
        <p:txBody>
          <a:bodyPr>
            <a:noAutofit/>
          </a:bodyPr>
          <a:lstStyle>
            <a:lvl1pPr algn="l">
              <a:spcBef>
                <a:spcPts val="0"/>
              </a:spcBef>
              <a:defRPr sz="1200" b="1">
                <a:latin typeface="+mj-lt"/>
              </a:defRPr>
            </a:lvl1pPr>
            <a:lvl2pPr>
              <a:defRPr sz="1000">
                <a:latin typeface="+mn-lt"/>
              </a:defRPr>
            </a:lvl2pPr>
            <a:lvl3pPr>
              <a:defRPr/>
            </a:lvl3pPr>
          </a:lstStyle>
          <a:p>
            <a:pPr lvl="0"/>
            <a:r>
              <a:rPr lang="fr-FR"/>
              <a:t>Titre</a:t>
            </a:r>
          </a:p>
          <a:p>
            <a:pPr lvl="1"/>
            <a:r>
              <a:rPr lang="fr-FR"/>
              <a:t>Légende</a:t>
            </a:r>
          </a:p>
        </p:txBody>
      </p:sp>
      <p:sp>
        <p:nvSpPr>
          <p:cNvPr id="70" name="Espace réservé pour une image  3">
            <a:extLst>
              <a:ext uri="{FF2B5EF4-FFF2-40B4-BE49-F238E27FC236}">
                <a16:creationId xmlns:a16="http://schemas.microsoft.com/office/drawing/2014/main" id="{11385016-CD08-4C82-82C8-38770FCBBCC2}"/>
              </a:ext>
            </a:extLst>
          </p:cNvPr>
          <p:cNvSpPr>
            <a:spLocks noGrp="1"/>
          </p:cNvSpPr>
          <p:nvPr>
            <p:ph type="pic" sz="quarter" idx="65" hasCustomPrompt="1"/>
          </p:nvPr>
        </p:nvSpPr>
        <p:spPr>
          <a:xfrm>
            <a:off x="4489502" y="3306258"/>
            <a:ext cx="1841498" cy="1227664"/>
          </a:xfrm>
        </p:spPr>
        <p:txBody>
          <a:bodyPr anchor="ctr" anchorCtr="0">
            <a:normAutofit/>
          </a:bodyPr>
          <a:lstStyle>
            <a:lvl1pPr algn="ct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fr-FR"/>
              <a:t>image</a:t>
            </a:r>
          </a:p>
        </p:txBody>
      </p:sp>
      <p:sp>
        <p:nvSpPr>
          <p:cNvPr id="71" name="Espace réservé du texte 58">
            <a:extLst>
              <a:ext uri="{FF2B5EF4-FFF2-40B4-BE49-F238E27FC236}">
                <a16:creationId xmlns:a16="http://schemas.microsoft.com/office/drawing/2014/main" id="{8627926E-CC75-40D7-8A7F-10B88FF04DAB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6419998" y="3306257"/>
            <a:ext cx="1371400" cy="1227664"/>
          </a:xfrm>
        </p:spPr>
        <p:txBody>
          <a:bodyPr>
            <a:noAutofit/>
          </a:bodyPr>
          <a:lstStyle>
            <a:lvl1pPr algn="l">
              <a:spcBef>
                <a:spcPts val="0"/>
              </a:spcBef>
              <a:defRPr sz="1200" b="1">
                <a:latin typeface="+mj-lt"/>
              </a:defRPr>
            </a:lvl1pPr>
            <a:lvl2pPr>
              <a:defRPr sz="1000">
                <a:latin typeface="+mn-lt"/>
              </a:defRPr>
            </a:lvl2pPr>
            <a:lvl3pPr>
              <a:defRPr/>
            </a:lvl3pPr>
          </a:lstStyle>
          <a:p>
            <a:pPr lvl="0"/>
            <a:r>
              <a:rPr lang="fr-FR"/>
              <a:t>Titre</a:t>
            </a:r>
          </a:p>
          <a:p>
            <a:pPr lvl="1"/>
            <a:r>
              <a:rPr lang="fr-FR"/>
              <a:t>Légende</a:t>
            </a:r>
          </a:p>
        </p:txBody>
      </p:sp>
      <p:sp>
        <p:nvSpPr>
          <p:cNvPr id="72" name="Espace réservé pour une image  3">
            <a:extLst>
              <a:ext uri="{FF2B5EF4-FFF2-40B4-BE49-F238E27FC236}">
                <a16:creationId xmlns:a16="http://schemas.microsoft.com/office/drawing/2014/main" id="{15982FF2-32CD-4BC0-9EBA-7188311414BF}"/>
              </a:ext>
            </a:extLst>
          </p:cNvPr>
          <p:cNvSpPr>
            <a:spLocks noGrp="1"/>
          </p:cNvSpPr>
          <p:nvPr>
            <p:ph type="pic" sz="quarter" idx="67" hasCustomPrompt="1"/>
          </p:nvPr>
        </p:nvSpPr>
        <p:spPr>
          <a:xfrm>
            <a:off x="8096354" y="3306258"/>
            <a:ext cx="1841498" cy="1227664"/>
          </a:xfrm>
        </p:spPr>
        <p:txBody>
          <a:bodyPr anchor="ctr" anchorCtr="0">
            <a:normAutofit/>
          </a:bodyPr>
          <a:lstStyle>
            <a:lvl1pPr algn="ct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fr-FR"/>
              <a:t>image</a:t>
            </a:r>
          </a:p>
        </p:txBody>
      </p:sp>
      <p:sp>
        <p:nvSpPr>
          <p:cNvPr id="73" name="Espace réservé du texte 58">
            <a:extLst>
              <a:ext uri="{FF2B5EF4-FFF2-40B4-BE49-F238E27FC236}">
                <a16:creationId xmlns:a16="http://schemas.microsoft.com/office/drawing/2014/main" id="{5F47F161-E084-4F55-BE47-3AF09BE23F57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10026850" y="3306257"/>
            <a:ext cx="1371400" cy="1227664"/>
          </a:xfrm>
        </p:spPr>
        <p:txBody>
          <a:bodyPr>
            <a:noAutofit/>
          </a:bodyPr>
          <a:lstStyle>
            <a:lvl1pPr algn="l">
              <a:spcBef>
                <a:spcPts val="0"/>
              </a:spcBef>
              <a:defRPr sz="1200" b="1">
                <a:latin typeface="+mj-lt"/>
              </a:defRPr>
            </a:lvl1pPr>
            <a:lvl2pPr>
              <a:defRPr sz="1000">
                <a:latin typeface="+mn-lt"/>
              </a:defRPr>
            </a:lvl2pPr>
            <a:lvl3pPr>
              <a:defRPr/>
            </a:lvl3pPr>
          </a:lstStyle>
          <a:p>
            <a:pPr lvl="0"/>
            <a:r>
              <a:rPr lang="fr-FR"/>
              <a:t>Titre</a:t>
            </a:r>
          </a:p>
          <a:p>
            <a:pPr lvl="1"/>
            <a:r>
              <a:rPr lang="fr-FR"/>
              <a:t>Légende</a:t>
            </a:r>
          </a:p>
        </p:txBody>
      </p:sp>
      <p:sp>
        <p:nvSpPr>
          <p:cNvPr id="74" name="Espace réservé pour une image  3">
            <a:extLst>
              <a:ext uri="{FF2B5EF4-FFF2-40B4-BE49-F238E27FC236}">
                <a16:creationId xmlns:a16="http://schemas.microsoft.com/office/drawing/2014/main" id="{FB96A3E7-FA6C-4C82-AD27-954B361138FD}"/>
              </a:ext>
            </a:extLst>
          </p:cNvPr>
          <p:cNvSpPr>
            <a:spLocks noGrp="1"/>
          </p:cNvSpPr>
          <p:nvPr>
            <p:ph type="pic" sz="quarter" idx="69" hasCustomPrompt="1"/>
          </p:nvPr>
        </p:nvSpPr>
        <p:spPr>
          <a:xfrm>
            <a:off x="882650" y="4809937"/>
            <a:ext cx="1841498" cy="1227664"/>
          </a:xfrm>
        </p:spPr>
        <p:txBody>
          <a:bodyPr anchor="ctr" anchorCtr="0">
            <a:normAutofit/>
          </a:bodyPr>
          <a:lstStyle>
            <a:lvl1pPr algn="ct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fr-FR"/>
              <a:t>image</a:t>
            </a:r>
          </a:p>
        </p:txBody>
      </p:sp>
      <p:sp>
        <p:nvSpPr>
          <p:cNvPr id="75" name="Espace réservé du texte 58">
            <a:extLst>
              <a:ext uri="{FF2B5EF4-FFF2-40B4-BE49-F238E27FC236}">
                <a16:creationId xmlns:a16="http://schemas.microsoft.com/office/drawing/2014/main" id="{E5498A5A-7208-4C13-B2D8-F9469E283D73}"/>
              </a:ext>
            </a:extLst>
          </p:cNvPr>
          <p:cNvSpPr>
            <a:spLocks noGrp="1"/>
          </p:cNvSpPr>
          <p:nvPr>
            <p:ph type="body" sz="quarter" idx="70" hasCustomPrompt="1"/>
          </p:nvPr>
        </p:nvSpPr>
        <p:spPr>
          <a:xfrm>
            <a:off x="2813146" y="4809936"/>
            <a:ext cx="1371400" cy="1227664"/>
          </a:xfrm>
        </p:spPr>
        <p:txBody>
          <a:bodyPr>
            <a:noAutofit/>
          </a:bodyPr>
          <a:lstStyle>
            <a:lvl1pPr algn="l">
              <a:spcBef>
                <a:spcPts val="0"/>
              </a:spcBef>
              <a:defRPr sz="1200" b="1">
                <a:latin typeface="+mj-lt"/>
              </a:defRPr>
            </a:lvl1pPr>
            <a:lvl2pPr>
              <a:defRPr sz="1000">
                <a:latin typeface="+mn-lt"/>
              </a:defRPr>
            </a:lvl2pPr>
            <a:lvl3pPr>
              <a:defRPr/>
            </a:lvl3pPr>
          </a:lstStyle>
          <a:p>
            <a:pPr lvl="0"/>
            <a:r>
              <a:rPr lang="fr-FR"/>
              <a:t>Titre</a:t>
            </a:r>
          </a:p>
          <a:p>
            <a:pPr lvl="1"/>
            <a:r>
              <a:rPr lang="fr-FR"/>
              <a:t>Légende</a:t>
            </a:r>
          </a:p>
        </p:txBody>
      </p:sp>
      <p:sp>
        <p:nvSpPr>
          <p:cNvPr id="76" name="Espace réservé pour une image  3">
            <a:extLst>
              <a:ext uri="{FF2B5EF4-FFF2-40B4-BE49-F238E27FC236}">
                <a16:creationId xmlns:a16="http://schemas.microsoft.com/office/drawing/2014/main" id="{6F103653-AFE0-429B-94D3-1E741A86E450}"/>
              </a:ext>
            </a:extLst>
          </p:cNvPr>
          <p:cNvSpPr>
            <a:spLocks noGrp="1"/>
          </p:cNvSpPr>
          <p:nvPr>
            <p:ph type="pic" sz="quarter" idx="71" hasCustomPrompt="1"/>
          </p:nvPr>
        </p:nvSpPr>
        <p:spPr>
          <a:xfrm>
            <a:off x="4489502" y="4809937"/>
            <a:ext cx="1841498" cy="1227664"/>
          </a:xfrm>
        </p:spPr>
        <p:txBody>
          <a:bodyPr anchor="ctr" anchorCtr="0">
            <a:normAutofit/>
          </a:bodyPr>
          <a:lstStyle>
            <a:lvl1pPr algn="ct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fr-FR"/>
              <a:t>image</a:t>
            </a:r>
          </a:p>
        </p:txBody>
      </p:sp>
      <p:sp>
        <p:nvSpPr>
          <p:cNvPr id="78" name="Espace réservé du texte 58">
            <a:extLst>
              <a:ext uri="{FF2B5EF4-FFF2-40B4-BE49-F238E27FC236}">
                <a16:creationId xmlns:a16="http://schemas.microsoft.com/office/drawing/2014/main" id="{CD163551-001C-4553-8D24-274829D17614}"/>
              </a:ext>
            </a:extLst>
          </p:cNvPr>
          <p:cNvSpPr>
            <a:spLocks noGrp="1"/>
          </p:cNvSpPr>
          <p:nvPr>
            <p:ph type="body" sz="quarter" idx="72" hasCustomPrompt="1"/>
          </p:nvPr>
        </p:nvSpPr>
        <p:spPr>
          <a:xfrm>
            <a:off x="6419998" y="4809936"/>
            <a:ext cx="1371400" cy="1227664"/>
          </a:xfrm>
        </p:spPr>
        <p:txBody>
          <a:bodyPr>
            <a:noAutofit/>
          </a:bodyPr>
          <a:lstStyle>
            <a:lvl1pPr algn="l">
              <a:spcBef>
                <a:spcPts val="0"/>
              </a:spcBef>
              <a:defRPr sz="1200" b="1">
                <a:latin typeface="+mj-lt"/>
              </a:defRPr>
            </a:lvl1pPr>
            <a:lvl2pPr>
              <a:defRPr sz="1000">
                <a:latin typeface="+mn-lt"/>
              </a:defRPr>
            </a:lvl2pPr>
            <a:lvl3pPr>
              <a:defRPr/>
            </a:lvl3pPr>
          </a:lstStyle>
          <a:p>
            <a:pPr lvl="0"/>
            <a:r>
              <a:rPr lang="fr-FR"/>
              <a:t>Titre</a:t>
            </a:r>
          </a:p>
          <a:p>
            <a:pPr lvl="1"/>
            <a:r>
              <a:rPr lang="fr-FR"/>
              <a:t>Légende</a:t>
            </a:r>
          </a:p>
        </p:txBody>
      </p:sp>
      <p:sp>
        <p:nvSpPr>
          <p:cNvPr id="80" name="Espace réservé pour une image  3">
            <a:extLst>
              <a:ext uri="{FF2B5EF4-FFF2-40B4-BE49-F238E27FC236}">
                <a16:creationId xmlns:a16="http://schemas.microsoft.com/office/drawing/2014/main" id="{645E07B2-91AD-4429-9221-F23288198A77}"/>
              </a:ext>
            </a:extLst>
          </p:cNvPr>
          <p:cNvSpPr>
            <a:spLocks noGrp="1"/>
          </p:cNvSpPr>
          <p:nvPr>
            <p:ph type="pic" sz="quarter" idx="73" hasCustomPrompt="1"/>
          </p:nvPr>
        </p:nvSpPr>
        <p:spPr>
          <a:xfrm>
            <a:off x="8096354" y="4809937"/>
            <a:ext cx="1841498" cy="1227664"/>
          </a:xfrm>
        </p:spPr>
        <p:txBody>
          <a:bodyPr anchor="ctr" anchorCtr="0">
            <a:normAutofit/>
          </a:bodyPr>
          <a:lstStyle>
            <a:lvl1pPr algn="ct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fr-FR"/>
              <a:t>image</a:t>
            </a:r>
          </a:p>
        </p:txBody>
      </p:sp>
      <p:sp>
        <p:nvSpPr>
          <p:cNvPr id="81" name="Espace réservé du texte 58">
            <a:extLst>
              <a:ext uri="{FF2B5EF4-FFF2-40B4-BE49-F238E27FC236}">
                <a16:creationId xmlns:a16="http://schemas.microsoft.com/office/drawing/2014/main" id="{353D7347-D794-4293-8971-D945DE37FAA3}"/>
              </a:ext>
            </a:extLst>
          </p:cNvPr>
          <p:cNvSpPr>
            <a:spLocks noGrp="1"/>
          </p:cNvSpPr>
          <p:nvPr>
            <p:ph type="body" sz="quarter" idx="74" hasCustomPrompt="1"/>
          </p:nvPr>
        </p:nvSpPr>
        <p:spPr>
          <a:xfrm>
            <a:off x="10026850" y="4809936"/>
            <a:ext cx="1371400" cy="1227664"/>
          </a:xfrm>
        </p:spPr>
        <p:txBody>
          <a:bodyPr>
            <a:noAutofit/>
          </a:bodyPr>
          <a:lstStyle>
            <a:lvl1pPr algn="l">
              <a:spcBef>
                <a:spcPts val="0"/>
              </a:spcBef>
              <a:defRPr sz="1200" b="1">
                <a:latin typeface="+mj-lt"/>
              </a:defRPr>
            </a:lvl1pPr>
            <a:lvl2pPr>
              <a:defRPr sz="1000">
                <a:latin typeface="+mn-lt"/>
              </a:defRPr>
            </a:lvl2pPr>
            <a:lvl3pPr>
              <a:defRPr/>
            </a:lvl3pPr>
          </a:lstStyle>
          <a:p>
            <a:pPr lvl="0"/>
            <a:r>
              <a:rPr lang="fr-FR"/>
              <a:t>Titre</a:t>
            </a:r>
          </a:p>
          <a:p>
            <a:pPr lvl="1"/>
            <a:r>
              <a:rPr lang="fr-FR"/>
              <a:t>Légende</a:t>
            </a:r>
          </a:p>
        </p:txBody>
      </p:sp>
    </p:spTree>
    <p:extLst>
      <p:ext uri="{BB962C8B-B14F-4D97-AF65-F5344CB8AC3E}">
        <p14:creationId xmlns:p14="http://schemas.microsoft.com/office/powerpoint/2010/main" val="1680034259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ux colonnes évênem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Espace réservé du numéro de diapositive 5">
            <a:extLst>
              <a:ext uri="{FF2B5EF4-FFF2-40B4-BE49-F238E27FC236}">
                <a16:creationId xmlns:a16="http://schemas.microsoft.com/office/drawing/2014/main" id="{28D1308F-5AB3-4092-91D0-0DC59ADC37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328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  <a:latin typeface="Century Gothic" panose="020B0502020202020204" pitchFamily="34" charset="0"/>
              </a:defRPr>
            </a:lvl1pPr>
          </a:lstStyle>
          <a:p>
            <a:fld id="{FB058A6E-E02B-44A1-83CB-F5501D289EC3}" type="slidenum">
              <a:rPr lang="fr-FR" smtClean="0"/>
              <a:t>‹#›</a:t>
            </a:fld>
            <a:endParaRPr lang="fr-FR"/>
          </a:p>
        </p:txBody>
      </p:sp>
      <p:sp>
        <p:nvSpPr>
          <p:cNvPr id="23" name="Espace réservé de la date 3">
            <a:extLst>
              <a:ext uri="{FF2B5EF4-FFF2-40B4-BE49-F238E27FC236}">
                <a16:creationId xmlns:a16="http://schemas.microsoft.com/office/drawing/2014/main" id="{29FA8D36-B856-46A1-99BE-CDB8A6C3809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160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  <a:latin typeface="Century Gothic" panose="020B0502020202020204" pitchFamily="34" charset="0"/>
              </a:defRPr>
            </a:lvl1pPr>
          </a:lstStyle>
          <a:p>
            <a:fld id="{A86CA7CA-192F-4D7F-A5E7-BC923D29234C}" type="datetimeFigureOut">
              <a:rPr lang="fr-FR" smtClean="0"/>
              <a:t>10/12/2024</a:t>
            </a:fld>
            <a:endParaRPr lang="fr-FR"/>
          </a:p>
        </p:txBody>
      </p:sp>
      <p:sp>
        <p:nvSpPr>
          <p:cNvPr id="77" name="Titre 76">
            <a:extLst>
              <a:ext uri="{FF2B5EF4-FFF2-40B4-BE49-F238E27FC236}">
                <a16:creationId xmlns:a16="http://schemas.microsoft.com/office/drawing/2014/main" id="{5AEF270C-EE97-4687-862D-BB037F944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D452A3F-44DC-43CA-A78C-42079ECD20C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75642" y="2016125"/>
            <a:ext cx="3560717" cy="390525"/>
          </a:xfrm>
        </p:spPr>
        <p:txBody>
          <a:bodyPr/>
          <a:lstStyle>
            <a:lvl1pPr algn="l">
              <a:defRPr/>
            </a:lvl1pPr>
          </a:lstStyle>
          <a:p>
            <a:pPr lvl="0"/>
            <a:r>
              <a:rPr lang="fr-FR"/>
              <a:t>Texte</a:t>
            </a:r>
          </a:p>
        </p:txBody>
      </p:sp>
      <p:cxnSp>
        <p:nvCxnSpPr>
          <p:cNvPr id="52" name="Connecteur droit 51">
            <a:extLst>
              <a:ext uri="{FF2B5EF4-FFF2-40B4-BE49-F238E27FC236}">
                <a16:creationId xmlns:a16="http://schemas.microsoft.com/office/drawing/2014/main" id="{1EB6825C-9C79-4F73-8DCF-CB284EDBB15B}"/>
              </a:ext>
            </a:extLst>
          </p:cNvPr>
          <p:cNvCxnSpPr/>
          <p:nvPr/>
        </p:nvCxnSpPr>
        <p:spPr>
          <a:xfrm>
            <a:off x="6096000" y="2016760"/>
            <a:ext cx="0" cy="407760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Espace réservé du texte 58">
            <a:extLst>
              <a:ext uri="{FF2B5EF4-FFF2-40B4-BE49-F238E27FC236}">
                <a16:creationId xmlns:a16="http://schemas.microsoft.com/office/drawing/2014/main" id="{349502CD-7C65-45DA-B9B4-132EE91BBB8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600318" y="2810166"/>
            <a:ext cx="2336043" cy="714904"/>
          </a:xfrm>
        </p:spPr>
        <p:txBody>
          <a:bodyPr>
            <a:noAutofit/>
          </a:bodyPr>
          <a:lstStyle>
            <a:lvl1pPr algn="l">
              <a:spcBef>
                <a:spcPts val="0"/>
              </a:spcBef>
              <a:defRPr sz="1200" b="1">
                <a:latin typeface="+mj-lt"/>
              </a:defRPr>
            </a:lvl1pPr>
            <a:lvl2pPr>
              <a:defRPr sz="1000">
                <a:latin typeface="+mn-lt"/>
              </a:defRPr>
            </a:lvl2pPr>
            <a:lvl3pPr>
              <a:defRPr/>
            </a:lvl3pPr>
          </a:lstStyle>
          <a:p>
            <a:pPr lvl="0"/>
            <a:r>
              <a:rPr lang="fr-FR"/>
              <a:t>Titre</a:t>
            </a:r>
          </a:p>
          <a:p>
            <a:pPr lvl="1"/>
            <a:r>
              <a:rPr lang="fr-FR"/>
              <a:t>Légende</a:t>
            </a:r>
          </a:p>
        </p:txBody>
      </p:sp>
      <p:sp>
        <p:nvSpPr>
          <p:cNvPr id="68" name="Espace réservé du texte 2">
            <a:extLst>
              <a:ext uri="{FF2B5EF4-FFF2-40B4-BE49-F238E27FC236}">
                <a16:creationId xmlns:a16="http://schemas.microsoft.com/office/drawing/2014/main" id="{4461B78E-2FE1-4925-9BE0-A58C52B08A1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255641" y="2016125"/>
            <a:ext cx="3560717" cy="390525"/>
          </a:xfrm>
        </p:spPr>
        <p:txBody>
          <a:bodyPr/>
          <a:lstStyle>
            <a:lvl1pPr algn="l">
              <a:defRPr/>
            </a:lvl1pPr>
          </a:lstStyle>
          <a:p>
            <a:pPr lvl="0"/>
            <a:r>
              <a:rPr lang="fr-FR"/>
              <a:t>Texte</a:t>
            </a:r>
          </a:p>
        </p:txBody>
      </p:sp>
      <p:sp>
        <p:nvSpPr>
          <p:cNvPr id="100" name="Espace réservé du texte 58">
            <a:extLst>
              <a:ext uri="{FF2B5EF4-FFF2-40B4-BE49-F238E27FC236}">
                <a16:creationId xmlns:a16="http://schemas.microsoft.com/office/drawing/2014/main" id="{5ECB9DAD-7E80-4309-AC7A-558781B03602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2600318" y="3666596"/>
            <a:ext cx="2336043" cy="714904"/>
          </a:xfrm>
        </p:spPr>
        <p:txBody>
          <a:bodyPr>
            <a:noAutofit/>
          </a:bodyPr>
          <a:lstStyle>
            <a:lvl1pPr algn="l">
              <a:spcBef>
                <a:spcPts val="0"/>
              </a:spcBef>
              <a:defRPr sz="1200" b="1">
                <a:latin typeface="+mj-lt"/>
              </a:defRPr>
            </a:lvl1pPr>
            <a:lvl2pPr>
              <a:defRPr sz="1000">
                <a:latin typeface="+mn-lt"/>
              </a:defRPr>
            </a:lvl2pPr>
            <a:lvl3pPr>
              <a:defRPr/>
            </a:lvl3pPr>
          </a:lstStyle>
          <a:p>
            <a:pPr lvl="0"/>
            <a:r>
              <a:rPr lang="fr-FR"/>
              <a:t>Titre</a:t>
            </a:r>
          </a:p>
          <a:p>
            <a:pPr lvl="1"/>
            <a:r>
              <a:rPr lang="fr-FR"/>
              <a:t>Légende</a:t>
            </a:r>
          </a:p>
        </p:txBody>
      </p:sp>
      <p:sp>
        <p:nvSpPr>
          <p:cNvPr id="101" name="Espace réservé du texte 58">
            <a:extLst>
              <a:ext uri="{FF2B5EF4-FFF2-40B4-BE49-F238E27FC236}">
                <a16:creationId xmlns:a16="http://schemas.microsoft.com/office/drawing/2014/main" id="{32EC3759-BC64-497D-9C00-96C336EAFA90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2600318" y="4525566"/>
            <a:ext cx="2336043" cy="714904"/>
          </a:xfrm>
        </p:spPr>
        <p:txBody>
          <a:bodyPr>
            <a:noAutofit/>
          </a:bodyPr>
          <a:lstStyle>
            <a:lvl1pPr algn="l">
              <a:spcBef>
                <a:spcPts val="0"/>
              </a:spcBef>
              <a:defRPr sz="1200" b="1">
                <a:latin typeface="+mj-lt"/>
              </a:defRPr>
            </a:lvl1pPr>
            <a:lvl2pPr>
              <a:defRPr sz="1000">
                <a:latin typeface="+mn-lt"/>
              </a:defRPr>
            </a:lvl2pPr>
            <a:lvl3pPr>
              <a:defRPr/>
            </a:lvl3pPr>
          </a:lstStyle>
          <a:p>
            <a:pPr lvl="0"/>
            <a:r>
              <a:rPr lang="fr-FR"/>
              <a:t>Titre</a:t>
            </a:r>
          </a:p>
          <a:p>
            <a:pPr lvl="1"/>
            <a:r>
              <a:rPr lang="fr-FR"/>
              <a:t>Légende</a:t>
            </a:r>
          </a:p>
        </p:txBody>
      </p:sp>
      <p:sp>
        <p:nvSpPr>
          <p:cNvPr id="102" name="Espace réservé du texte 58">
            <a:extLst>
              <a:ext uri="{FF2B5EF4-FFF2-40B4-BE49-F238E27FC236}">
                <a16:creationId xmlns:a16="http://schemas.microsoft.com/office/drawing/2014/main" id="{65088F8B-CCC4-4524-9AB4-4CF192F27B2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2600318" y="5379456"/>
            <a:ext cx="2336043" cy="714904"/>
          </a:xfrm>
        </p:spPr>
        <p:txBody>
          <a:bodyPr>
            <a:noAutofit/>
          </a:bodyPr>
          <a:lstStyle>
            <a:lvl1pPr algn="l">
              <a:spcBef>
                <a:spcPts val="0"/>
              </a:spcBef>
              <a:defRPr sz="1200" b="1">
                <a:latin typeface="+mj-lt"/>
              </a:defRPr>
            </a:lvl1pPr>
            <a:lvl2pPr>
              <a:defRPr sz="1000">
                <a:latin typeface="+mn-lt"/>
              </a:defRPr>
            </a:lvl2pPr>
            <a:lvl3pPr>
              <a:defRPr/>
            </a:lvl3pPr>
          </a:lstStyle>
          <a:p>
            <a:pPr lvl="0"/>
            <a:r>
              <a:rPr lang="fr-FR"/>
              <a:t>Titre</a:t>
            </a:r>
          </a:p>
          <a:p>
            <a:pPr lvl="1"/>
            <a:r>
              <a:rPr lang="fr-FR"/>
              <a:t>Légende</a:t>
            </a:r>
          </a:p>
        </p:txBody>
      </p:sp>
      <p:sp>
        <p:nvSpPr>
          <p:cNvPr id="103" name="Espace réservé du texte 58">
            <a:extLst>
              <a:ext uri="{FF2B5EF4-FFF2-40B4-BE49-F238E27FC236}">
                <a16:creationId xmlns:a16="http://schemas.microsoft.com/office/drawing/2014/main" id="{450170ED-364B-4B9E-AE10-AEDEF2C0942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477250" y="2810166"/>
            <a:ext cx="2339112" cy="714904"/>
          </a:xfrm>
        </p:spPr>
        <p:txBody>
          <a:bodyPr>
            <a:noAutofit/>
          </a:bodyPr>
          <a:lstStyle>
            <a:lvl1pPr algn="l">
              <a:spcBef>
                <a:spcPts val="0"/>
              </a:spcBef>
              <a:defRPr sz="1200" b="1">
                <a:latin typeface="+mj-lt"/>
              </a:defRPr>
            </a:lvl1pPr>
            <a:lvl2pPr>
              <a:defRPr sz="1000">
                <a:latin typeface="+mn-lt"/>
              </a:defRPr>
            </a:lvl2pPr>
            <a:lvl3pPr>
              <a:defRPr/>
            </a:lvl3pPr>
          </a:lstStyle>
          <a:p>
            <a:pPr lvl="0"/>
            <a:r>
              <a:rPr lang="fr-FR"/>
              <a:t>Titre</a:t>
            </a:r>
          </a:p>
          <a:p>
            <a:pPr lvl="1"/>
            <a:r>
              <a:rPr lang="fr-FR"/>
              <a:t>Légende</a:t>
            </a:r>
          </a:p>
        </p:txBody>
      </p:sp>
      <p:sp>
        <p:nvSpPr>
          <p:cNvPr id="104" name="Espace réservé du texte 58">
            <a:extLst>
              <a:ext uri="{FF2B5EF4-FFF2-40B4-BE49-F238E27FC236}">
                <a16:creationId xmlns:a16="http://schemas.microsoft.com/office/drawing/2014/main" id="{B6AF5B0D-DC6E-43F1-A30F-6054740D5577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477250" y="3666596"/>
            <a:ext cx="2339112" cy="714904"/>
          </a:xfrm>
        </p:spPr>
        <p:txBody>
          <a:bodyPr>
            <a:noAutofit/>
          </a:bodyPr>
          <a:lstStyle>
            <a:lvl1pPr algn="l">
              <a:spcBef>
                <a:spcPts val="0"/>
              </a:spcBef>
              <a:defRPr sz="1200" b="1">
                <a:latin typeface="+mj-lt"/>
              </a:defRPr>
            </a:lvl1pPr>
            <a:lvl2pPr>
              <a:defRPr sz="1000">
                <a:latin typeface="+mn-lt"/>
              </a:defRPr>
            </a:lvl2pPr>
            <a:lvl3pPr>
              <a:defRPr/>
            </a:lvl3pPr>
          </a:lstStyle>
          <a:p>
            <a:pPr lvl="0"/>
            <a:r>
              <a:rPr lang="fr-FR"/>
              <a:t>Titre</a:t>
            </a:r>
          </a:p>
          <a:p>
            <a:pPr lvl="1"/>
            <a:r>
              <a:rPr lang="fr-FR"/>
              <a:t>Légende</a:t>
            </a:r>
          </a:p>
        </p:txBody>
      </p:sp>
      <p:sp>
        <p:nvSpPr>
          <p:cNvPr id="105" name="Espace réservé du texte 58">
            <a:extLst>
              <a:ext uri="{FF2B5EF4-FFF2-40B4-BE49-F238E27FC236}">
                <a16:creationId xmlns:a16="http://schemas.microsoft.com/office/drawing/2014/main" id="{B3E3920F-EBAF-426D-AA90-718743AF2812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477250" y="4525566"/>
            <a:ext cx="2339112" cy="714904"/>
          </a:xfrm>
        </p:spPr>
        <p:txBody>
          <a:bodyPr>
            <a:noAutofit/>
          </a:bodyPr>
          <a:lstStyle>
            <a:lvl1pPr algn="l">
              <a:spcBef>
                <a:spcPts val="0"/>
              </a:spcBef>
              <a:defRPr sz="1200" b="1">
                <a:latin typeface="+mj-lt"/>
              </a:defRPr>
            </a:lvl1pPr>
            <a:lvl2pPr>
              <a:defRPr sz="1000">
                <a:latin typeface="+mn-lt"/>
              </a:defRPr>
            </a:lvl2pPr>
            <a:lvl3pPr>
              <a:defRPr/>
            </a:lvl3pPr>
          </a:lstStyle>
          <a:p>
            <a:pPr lvl="0"/>
            <a:r>
              <a:rPr lang="fr-FR"/>
              <a:t>Titre</a:t>
            </a:r>
          </a:p>
          <a:p>
            <a:pPr lvl="1"/>
            <a:r>
              <a:rPr lang="fr-FR"/>
              <a:t>Légende</a:t>
            </a:r>
          </a:p>
        </p:txBody>
      </p:sp>
      <p:sp>
        <p:nvSpPr>
          <p:cNvPr id="106" name="Espace réservé du texte 58">
            <a:extLst>
              <a:ext uri="{FF2B5EF4-FFF2-40B4-BE49-F238E27FC236}">
                <a16:creationId xmlns:a16="http://schemas.microsoft.com/office/drawing/2014/main" id="{044286D6-8B6A-4A5F-8655-775CA184BB5C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477250" y="5379456"/>
            <a:ext cx="2339112" cy="714904"/>
          </a:xfrm>
        </p:spPr>
        <p:txBody>
          <a:bodyPr>
            <a:noAutofit/>
          </a:bodyPr>
          <a:lstStyle>
            <a:lvl1pPr algn="l">
              <a:spcBef>
                <a:spcPts val="0"/>
              </a:spcBef>
              <a:defRPr sz="1200" b="1">
                <a:latin typeface="+mj-lt"/>
              </a:defRPr>
            </a:lvl1pPr>
            <a:lvl2pPr>
              <a:defRPr sz="1000">
                <a:latin typeface="+mn-lt"/>
              </a:defRPr>
            </a:lvl2pPr>
            <a:lvl3pPr>
              <a:defRPr/>
            </a:lvl3pPr>
          </a:lstStyle>
          <a:p>
            <a:pPr lvl="0"/>
            <a:r>
              <a:rPr lang="fr-FR"/>
              <a:t>Titre</a:t>
            </a:r>
          </a:p>
          <a:p>
            <a:pPr lvl="1"/>
            <a:r>
              <a:rPr lang="fr-FR"/>
              <a:t>Légende</a:t>
            </a:r>
          </a:p>
        </p:txBody>
      </p:sp>
      <p:sp>
        <p:nvSpPr>
          <p:cNvPr id="28" name="Espace réservé pour une image  3">
            <a:extLst>
              <a:ext uri="{FF2B5EF4-FFF2-40B4-BE49-F238E27FC236}">
                <a16:creationId xmlns:a16="http://schemas.microsoft.com/office/drawing/2014/main" id="{197AD628-B4A1-4DB6-9E4E-AACCDF868176}"/>
              </a:ext>
            </a:extLst>
          </p:cNvPr>
          <p:cNvSpPr>
            <a:spLocks noGrp="1"/>
          </p:cNvSpPr>
          <p:nvPr>
            <p:ph type="pic" sz="quarter" idx="56" hasCustomPrompt="1"/>
          </p:nvPr>
        </p:nvSpPr>
        <p:spPr>
          <a:xfrm>
            <a:off x="1375638" y="2805877"/>
            <a:ext cx="1074981" cy="716653"/>
          </a:xfrm>
        </p:spPr>
        <p:txBody>
          <a:bodyPr anchor="ctr" anchorCtr="0">
            <a:normAutofit/>
          </a:bodyPr>
          <a:lstStyle>
            <a:lvl1pPr algn="ct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fr-FR"/>
              <a:t>image</a:t>
            </a:r>
          </a:p>
        </p:txBody>
      </p:sp>
      <p:sp>
        <p:nvSpPr>
          <p:cNvPr id="29" name="Espace réservé pour une image  3">
            <a:extLst>
              <a:ext uri="{FF2B5EF4-FFF2-40B4-BE49-F238E27FC236}">
                <a16:creationId xmlns:a16="http://schemas.microsoft.com/office/drawing/2014/main" id="{0BD73083-9C9C-4B4B-B12E-C45F3BBD76EA}"/>
              </a:ext>
            </a:extLst>
          </p:cNvPr>
          <p:cNvSpPr>
            <a:spLocks noGrp="1"/>
          </p:cNvSpPr>
          <p:nvPr>
            <p:ph type="pic" sz="quarter" idx="57" hasCustomPrompt="1"/>
          </p:nvPr>
        </p:nvSpPr>
        <p:spPr>
          <a:xfrm>
            <a:off x="1375638" y="3666596"/>
            <a:ext cx="1074981" cy="716653"/>
          </a:xfrm>
        </p:spPr>
        <p:txBody>
          <a:bodyPr anchor="ctr" anchorCtr="0">
            <a:normAutofit/>
          </a:bodyPr>
          <a:lstStyle>
            <a:lvl1pPr algn="ct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fr-FR"/>
              <a:t>image</a:t>
            </a:r>
          </a:p>
        </p:txBody>
      </p:sp>
      <p:sp>
        <p:nvSpPr>
          <p:cNvPr id="30" name="Espace réservé pour une image  3">
            <a:extLst>
              <a:ext uri="{FF2B5EF4-FFF2-40B4-BE49-F238E27FC236}">
                <a16:creationId xmlns:a16="http://schemas.microsoft.com/office/drawing/2014/main" id="{D8963210-491E-48BE-98A6-5DB062C6ABB2}"/>
              </a:ext>
            </a:extLst>
          </p:cNvPr>
          <p:cNvSpPr>
            <a:spLocks noGrp="1"/>
          </p:cNvSpPr>
          <p:nvPr>
            <p:ph type="pic" sz="quarter" idx="58" hasCustomPrompt="1"/>
          </p:nvPr>
        </p:nvSpPr>
        <p:spPr>
          <a:xfrm>
            <a:off x="1375638" y="4523026"/>
            <a:ext cx="1074981" cy="716653"/>
          </a:xfrm>
        </p:spPr>
        <p:txBody>
          <a:bodyPr anchor="ctr" anchorCtr="0">
            <a:normAutofit/>
          </a:bodyPr>
          <a:lstStyle>
            <a:lvl1pPr algn="ct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fr-FR"/>
              <a:t>image</a:t>
            </a:r>
          </a:p>
        </p:txBody>
      </p:sp>
      <p:sp>
        <p:nvSpPr>
          <p:cNvPr id="31" name="Espace réservé pour une image  3">
            <a:extLst>
              <a:ext uri="{FF2B5EF4-FFF2-40B4-BE49-F238E27FC236}">
                <a16:creationId xmlns:a16="http://schemas.microsoft.com/office/drawing/2014/main" id="{67B0E2FE-ECDA-4F63-AB99-D00A43CEA1A2}"/>
              </a:ext>
            </a:extLst>
          </p:cNvPr>
          <p:cNvSpPr>
            <a:spLocks noGrp="1"/>
          </p:cNvSpPr>
          <p:nvPr>
            <p:ph type="pic" sz="quarter" idx="59" hasCustomPrompt="1"/>
          </p:nvPr>
        </p:nvSpPr>
        <p:spPr>
          <a:xfrm>
            <a:off x="1375638" y="5377707"/>
            <a:ext cx="1074981" cy="716653"/>
          </a:xfrm>
        </p:spPr>
        <p:txBody>
          <a:bodyPr anchor="ctr" anchorCtr="0">
            <a:normAutofit/>
          </a:bodyPr>
          <a:lstStyle>
            <a:lvl1pPr algn="ct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fr-FR"/>
              <a:t>image</a:t>
            </a:r>
          </a:p>
        </p:txBody>
      </p:sp>
      <p:sp>
        <p:nvSpPr>
          <p:cNvPr id="32" name="Espace réservé pour une image  3">
            <a:extLst>
              <a:ext uri="{FF2B5EF4-FFF2-40B4-BE49-F238E27FC236}">
                <a16:creationId xmlns:a16="http://schemas.microsoft.com/office/drawing/2014/main" id="{70C1A413-B42E-43AA-9D32-B97EC81862B8}"/>
              </a:ext>
            </a:extLst>
          </p:cNvPr>
          <p:cNvSpPr>
            <a:spLocks noGrp="1"/>
          </p:cNvSpPr>
          <p:nvPr>
            <p:ph type="pic" sz="quarter" idx="60" hasCustomPrompt="1"/>
          </p:nvPr>
        </p:nvSpPr>
        <p:spPr>
          <a:xfrm>
            <a:off x="7255640" y="2805877"/>
            <a:ext cx="1074981" cy="716653"/>
          </a:xfrm>
        </p:spPr>
        <p:txBody>
          <a:bodyPr anchor="ctr" anchorCtr="0">
            <a:normAutofit/>
          </a:bodyPr>
          <a:lstStyle>
            <a:lvl1pPr algn="ct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fr-FR"/>
              <a:t>image</a:t>
            </a:r>
          </a:p>
        </p:txBody>
      </p:sp>
      <p:sp>
        <p:nvSpPr>
          <p:cNvPr id="33" name="Espace réservé pour une image  3">
            <a:extLst>
              <a:ext uri="{FF2B5EF4-FFF2-40B4-BE49-F238E27FC236}">
                <a16:creationId xmlns:a16="http://schemas.microsoft.com/office/drawing/2014/main" id="{C003DA44-7065-4C60-A35F-DD52669180DE}"/>
              </a:ext>
            </a:extLst>
          </p:cNvPr>
          <p:cNvSpPr>
            <a:spLocks noGrp="1"/>
          </p:cNvSpPr>
          <p:nvPr>
            <p:ph type="pic" sz="quarter" idx="61" hasCustomPrompt="1"/>
          </p:nvPr>
        </p:nvSpPr>
        <p:spPr>
          <a:xfrm>
            <a:off x="7255640" y="3666596"/>
            <a:ext cx="1074981" cy="716653"/>
          </a:xfrm>
        </p:spPr>
        <p:txBody>
          <a:bodyPr anchor="ctr" anchorCtr="0">
            <a:normAutofit/>
          </a:bodyPr>
          <a:lstStyle>
            <a:lvl1pPr algn="ct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fr-FR"/>
              <a:t>image</a:t>
            </a:r>
          </a:p>
        </p:txBody>
      </p:sp>
      <p:sp>
        <p:nvSpPr>
          <p:cNvPr id="34" name="Espace réservé pour une image  3">
            <a:extLst>
              <a:ext uri="{FF2B5EF4-FFF2-40B4-BE49-F238E27FC236}">
                <a16:creationId xmlns:a16="http://schemas.microsoft.com/office/drawing/2014/main" id="{48F3ED0E-807E-4FD2-8B04-F68CA81A450E}"/>
              </a:ext>
            </a:extLst>
          </p:cNvPr>
          <p:cNvSpPr>
            <a:spLocks noGrp="1"/>
          </p:cNvSpPr>
          <p:nvPr>
            <p:ph type="pic" sz="quarter" idx="62" hasCustomPrompt="1"/>
          </p:nvPr>
        </p:nvSpPr>
        <p:spPr>
          <a:xfrm>
            <a:off x="7255640" y="4523026"/>
            <a:ext cx="1074981" cy="716653"/>
          </a:xfrm>
        </p:spPr>
        <p:txBody>
          <a:bodyPr anchor="ctr" anchorCtr="0">
            <a:normAutofit/>
          </a:bodyPr>
          <a:lstStyle>
            <a:lvl1pPr algn="ct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fr-FR"/>
              <a:t>image</a:t>
            </a:r>
          </a:p>
        </p:txBody>
      </p:sp>
      <p:sp>
        <p:nvSpPr>
          <p:cNvPr id="35" name="Espace réservé pour une image  3">
            <a:extLst>
              <a:ext uri="{FF2B5EF4-FFF2-40B4-BE49-F238E27FC236}">
                <a16:creationId xmlns:a16="http://schemas.microsoft.com/office/drawing/2014/main" id="{0AF17ED5-DAAA-4C4A-80AF-CC8C554F38F7}"/>
              </a:ext>
            </a:extLst>
          </p:cNvPr>
          <p:cNvSpPr>
            <a:spLocks noGrp="1"/>
          </p:cNvSpPr>
          <p:nvPr>
            <p:ph type="pic" sz="quarter" idx="63" hasCustomPrompt="1"/>
          </p:nvPr>
        </p:nvSpPr>
        <p:spPr>
          <a:xfrm>
            <a:off x="7255640" y="5377707"/>
            <a:ext cx="1074981" cy="716653"/>
          </a:xfrm>
        </p:spPr>
        <p:txBody>
          <a:bodyPr anchor="ctr" anchorCtr="0">
            <a:normAutofit/>
          </a:bodyPr>
          <a:lstStyle>
            <a:lvl1pPr algn="ct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fr-FR"/>
              <a:t>image</a:t>
            </a:r>
          </a:p>
        </p:txBody>
      </p:sp>
    </p:spTree>
    <p:extLst>
      <p:ext uri="{BB962C8B-B14F-4D97-AF65-F5344CB8AC3E}">
        <p14:creationId xmlns:p14="http://schemas.microsoft.com/office/powerpoint/2010/main" val="2896068082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riptyque évênement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Espace réservé du numéro de diapositive 5">
            <a:extLst>
              <a:ext uri="{FF2B5EF4-FFF2-40B4-BE49-F238E27FC236}">
                <a16:creationId xmlns:a16="http://schemas.microsoft.com/office/drawing/2014/main" id="{28D1308F-5AB3-4092-91D0-0DC59ADC37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328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  <a:latin typeface="Century Gothic" panose="020B0502020202020204" pitchFamily="34" charset="0"/>
              </a:defRPr>
            </a:lvl1pPr>
          </a:lstStyle>
          <a:p>
            <a:fld id="{FB058A6E-E02B-44A1-83CB-F5501D289EC3}" type="slidenum">
              <a:rPr lang="fr-FR" smtClean="0"/>
              <a:t>‹#›</a:t>
            </a:fld>
            <a:endParaRPr lang="fr-FR"/>
          </a:p>
        </p:txBody>
      </p:sp>
      <p:sp>
        <p:nvSpPr>
          <p:cNvPr id="23" name="Espace réservé de la date 3">
            <a:extLst>
              <a:ext uri="{FF2B5EF4-FFF2-40B4-BE49-F238E27FC236}">
                <a16:creationId xmlns:a16="http://schemas.microsoft.com/office/drawing/2014/main" id="{29FA8D36-B856-46A1-99BE-CDB8A6C3809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160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  <a:latin typeface="Century Gothic" panose="020B0502020202020204" pitchFamily="34" charset="0"/>
              </a:defRPr>
            </a:lvl1pPr>
          </a:lstStyle>
          <a:p>
            <a:fld id="{A86CA7CA-192F-4D7F-A5E7-BC923D29234C}" type="datetimeFigureOut">
              <a:rPr lang="fr-FR" smtClean="0"/>
              <a:t>10/12/2024</a:t>
            </a:fld>
            <a:endParaRPr lang="fr-FR"/>
          </a:p>
        </p:txBody>
      </p:sp>
      <p:sp>
        <p:nvSpPr>
          <p:cNvPr id="77" name="Titre 76">
            <a:extLst>
              <a:ext uri="{FF2B5EF4-FFF2-40B4-BE49-F238E27FC236}">
                <a16:creationId xmlns:a16="http://schemas.microsoft.com/office/drawing/2014/main" id="{5AEF270C-EE97-4687-862D-BB037F944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D452A3F-44DC-43CA-A78C-42079ECD20C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95638" y="2016125"/>
            <a:ext cx="3560717" cy="390525"/>
          </a:xfrm>
        </p:spPr>
        <p:txBody>
          <a:bodyPr/>
          <a:lstStyle>
            <a:lvl1pPr algn="l">
              <a:defRPr/>
            </a:lvl1pPr>
          </a:lstStyle>
          <a:p>
            <a:pPr lvl="0"/>
            <a:r>
              <a:rPr lang="fr-FR"/>
              <a:t>Texte</a:t>
            </a:r>
          </a:p>
        </p:txBody>
      </p:sp>
      <p:cxnSp>
        <p:nvCxnSpPr>
          <p:cNvPr id="52" name="Connecteur droit 51">
            <a:extLst>
              <a:ext uri="{FF2B5EF4-FFF2-40B4-BE49-F238E27FC236}">
                <a16:creationId xmlns:a16="http://schemas.microsoft.com/office/drawing/2014/main" id="{1EB6825C-9C79-4F73-8DCF-CB284EDBB15B}"/>
              </a:ext>
            </a:extLst>
          </p:cNvPr>
          <p:cNvCxnSpPr/>
          <p:nvPr/>
        </p:nvCxnSpPr>
        <p:spPr>
          <a:xfrm>
            <a:off x="4136000" y="2016760"/>
            <a:ext cx="0" cy="407760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eur droit 52">
            <a:extLst>
              <a:ext uri="{FF2B5EF4-FFF2-40B4-BE49-F238E27FC236}">
                <a16:creationId xmlns:a16="http://schemas.microsoft.com/office/drawing/2014/main" id="{7CA025C0-1D63-4D4C-83C8-159D63CAE99E}"/>
              </a:ext>
            </a:extLst>
          </p:cNvPr>
          <p:cNvCxnSpPr/>
          <p:nvPr/>
        </p:nvCxnSpPr>
        <p:spPr>
          <a:xfrm>
            <a:off x="8056000" y="2016760"/>
            <a:ext cx="0" cy="407760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Espace réservé du texte 58">
            <a:extLst>
              <a:ext uri="{FF2B5EF4-FFF2-40B4-BE49-F238E27FC236}">
                <a16:creationId xmlns:a16="http://schemas.microsoft.com/office/drawing/2014/main" id="{349502CD-7C65-45DA-B9B4-132EE91BBB8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612664" y="2810166"/>
            <a:ext cx="2343698" cy="714904"/>
          </a:xfrm>
        </p:spPr>
        <p:txBody>
          <a:bodyPr>
            <a:noAutofit/>
          </a:bodyPr>
          <a:lstStyle>
            <a:lvl1pPr algn="l">
              <a:spcBef>
                <a:spcPts val="0"/>
              </a:spcBef>
              <a:defRPr sz="1200" b="1">
                <a:latin typeface="+mj-lt"/>
              </a:defRPr>
            </a:lvl1pPr>
            <a:lvl2pPr>
              <a:defRPr sz="1000">
                <a:latin typeface="+mn-lt"/>
              </a:defRPr>
            </a:lvl2pPr>
            <a:lvl3pPr>
              <a:defRPr/>
            </a:lvl3pPr>
          </a:lstStyle>
          <a:p>
            <a:pPr lvl="0"/>
            <a:r>
              <a:rPr lang="fr-FR"/>
              <a:t>Titre</a:t>
            </a:r>
          </a:p>
          <a:p>
            <a:pPr lvl="1"/>
            <a:r>
              <a:rPr lang="fr-FR"/>
              <a:t>Légende</a:t>
            </a:r>
          </a:p>
        </p:txBody>
      </p:sp>
      <p:sp>
        <p:nvSpPr>
          <p:cNvPr id="68" name="Espace réservé du texte 2">
            <a:extLst>
              <a:ext uri="{FF2B5EF4-FFF2-40B4-BE49-F238E27FC236}">
                <a16:creationId xmlns:a16="http://schemas.microsoft.com/office/drawing/2014/main" id="{4461B78E-2FE1-4925-9BE0-A58C52B08A1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315637" y="2016125"/>
            <a:ext cx="3560717" cy="390525"/>
          </a:xfrm>
        </p:spPr>
        <p:txBody>
          <a:bodyPr/>
          <a:lstStyle>
            <a:lvl1pPr algn="l">
              <a:defRPr/>
            </a:lvl1pPr>
          </a:lstStyle>
          <a:p>
            <a:pPr lvl="0"/>
            <a:r>
              <a:rPr lang="fr-FR"/>
              <a:t>Texte</a:t>
            </a:r>
          </a:p>
        </p:txBody>
      </p:sp>
      <p:sp>
        <p:nvSpPr>
          <p:cNvPr id="78" name="Espace réservé du texte 2">
            <a:extLst>
              <a:ext uri="{FF2B5EF4-FFF2-40B4-BE49-F238E27FC236}">
                <a16:creationId xmlns:a16="http://schemas.microsoft.com/office/drawing/2014/main" id="{23B01699-F462-48D9-956A-2360082309D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235636" y="2016125"/>
            <a:ext cx="3560717" cy="390525"/>
          </a:xfrm>
        </p:spPr>
        <p:txBody>
          <a:bodyPr/>
          <a:lstStyle>
            <a:lvl1pPr algn="l">
              <a:defRPr/>
            </a:lvl1pPr>
          </a:lstStyle>
          <a:p>
            <a:pPr lvl="0"/>
            <a:r>
              <a:rPr lang="fr-FR"/>
              <a:t>Texte</a:t>
            </a:r>
          </a:p>
        </p:txBody>
      </p:sp>
      <p:sp>
        <p:nvSpPr>
          <p:cNvPr id="100" name="Espace réservé du texte 58">
            <a:extLst>
              <a:ext uri="{FF2B5EF4-FFF2-40B4-BE49-F238E27FC236}">
                <a16:creationId xmlns:a16="http://schemas.microsoft.com/office/drawing/2014/main" id="{5ECB9DAD-7E80-4309-AC7A-558781B03602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1612664" y="3666596"/>
            <a:ext cx="2343698" cy="714904"/>
          </a:xfrm>
        </p:spPr>
        <p:txBody>
          <a:bodyPr>
            <a:noAutofit/>
          </a:bodyPr>
          <a:lstStyle>
            <a:lvl1pPr algn="l">
              <a:spcBef>
                <a:spcPts val="0"/>
              </a:spcBef>
              <a:defRPr sz="1200" b="1">
                <a:latin typeface="+mj-lt"/>
              </a:defRPr>
            </a:lvl1pPr>
            <a:lvl2pPr>
              <a:defRPr sz="1000">
                <a:latin typeface="+mn-lt"/>
              </a:defRPr>
            </a:lvl2pPr>
            <a:lvl3pPr>
              <a:defRPr/>
            </a:lvl3pPr>
          </a:lstStyle>
          <a:p>
            <a:pPr lvl="0"/>
            <a:r>
              <a:rPr lang="fr-FR"/>
              <a:t>Titre</a:t>
            </a:r>
          </a:p>
          <a:p>
            <a:pPr lvl="1"/>
            <a:r>
              <a:rPr lang="fr-FR"/>
              <a:t>Légende</a:t>
            </a:r>
          </a:p>
        </p:txBody>
      </p:sp>
      <p:sp>
        <p:nvSpPr>
          <p:cNvPr id="101" name="Espace réservé du texte 58">
            <a:extLst>
              <a:ext uri="{FF2B5EF4-FFF2-40B4-BE49-F238E27FC236}">
                <a16:creationId xmlns:a16="http://schemas.microsoft.com/office/drawing/2014/main" id="{32EC3759-BC64-497D-9C00-96C336EAFA90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1612664" y="4525566"/>
            <a:ext cx="2343698" cy="714904"/>
          </a:xfrm>
        </p:spPr>
        <p:txBody>
          <a:bodyPr>
            <a:noAutofit/>
          </a:bodyPr>
          <a:lstStyle>
            <a:lvl1pPr algn="l">
              <a:spcBef>
                <a:spcPts val="0"/>
              </a:spcBef>
              <a:defRPr sz="1200" b="1">
                <a:latin typeface="+mj-lt"/>
              </a:defRPr>
            </a:lvl1pPr>
            <a:lvl2pPr>
              <a:defRPr sz="1000">
                <a:latin typeface="+mn-lt"/>
              </a:defRPr>
            </a:lvl2pPr>
            <a:lvl3pPr>
              <a:defRPr/>
            </a:lvl3pPr>
          </a:lstStyle>
          <a:p>
            <a:pPr lvl="0"/>
            <a:r>
              <a:rPr lang="fr-FR"/>
              <a:t>Titre</a:t>
            </a:r>
          </a:p>
          <a:p>
            <a:pPr lvl="1"/>
            <a:r>
              <a:rPr lang="fr-FR"/>
              <a:t>Légende</a:t>
            </a:r>
          </a:p>
        </p:txBody>
      </p:sp>
      <p:sp>
        <p:nvSpPr>
          <p:cNvPr id="102" name="Espace réservé du texte 58">
            <a:extLst>
              <a:ext uri="{FF2B5EF4-FFF2-40B4-BE49-F238E27FC236}">
                <a16:creationId xmlns:a16="http://schemas.microsoft.com/office/drawing/2014/main" id="{65088F8B-CCC4-4524-9AB4-4CF192F27B2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612664" y="5379456"/>
            <a:ext cx="2343698" cy="714904"/>
          </a:xfrm>
        </p:spPr>
        <p:txBody>
          <a:bodyPr>
            <a:noAutofit/>
          </a:bodyPr>
          <a:lstStyle>
            <a:lvl1pPr algn="l">
              <a:spcBef>
                <a:spcPts val="0"/>
              </a:spcBef>
              <a:defRPr sz="1200" b="1">
                <a:latin typeface="+mj-lt"/>
              </a:defRPr>
            </a:lvl1pPr>
            <a:lvl2pPr>
              <a:defRPr sz="1000">
                <a:latin typeface="+mn-lt"/>
              </a:defRPr>
            </a:lvl2pPr>
            <a:lvl3pPr>
              <a:defRPr/>
            </a:lvl3pPr>
          </a:lstStyle>
          <a:p>
            <a:pPr lvl="0"/>
            <a:r>
              <a:rPr lang="fr-FR"/>
              <a:t>Titre</a:t>
            </a:r>
          </a:p>
          <a:p>
            <a:pPr lvl="1"/>
            <a:r>
              <a:rPr lang="fr-FR"/>
              <a:t>Légende</a:t>
            </a:r>
          </a:p>
        </p:txBody>
      </p:sp>
      <p:sp>
        <p:nvSpPr>
          <p:cNvPr id="103" name="Espace réservé du texte 58">
            <a:extLst>
              <a:ext uri="{FF2B5EF4-FFF2-40B4-BE49-F238E27FC236}">
                <a16:creationId xmlns:a16="http://schemas.microsoft.com/office/drawing/2014/main" id="{450170ED-364B-4B9E-AE10-AEDEF2C0942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562604" y="2810166"/>
            <a:ext cx="2343698" cy="714904"/>
          </a:xfrm>
        </p:spPr>
        <p:txBody>
          <a:bodyPr>
            <a:noAutofit/>
          </a:bodyPr>
          <a:lstStyle>
            <a:lvl1pPr algn="l">
              <a:spcBef>
                <a:spcPts val="0"/>
              </a:spcBef>
              <a:defRPr sz="1200" b="1">
                <a:latin typeface="+mj-lt"/>
              </a:defRPr>
            </a:lvl1pPr>
            <a:lvl2pPr>
              <a:defRPr sz="1000">
                <a:latin typeface="+mn-lt"/>
              </a:defRPr>
            </a:lvl2pPr>
            <a:lvl3pPr>
              <a:defRPr/>
            </a:lvl3pPr>
          </a:lstStyle>
          <a:p>
            <a:pPr lvl="0"/>
            <a:r>
              <a:rPr lang="fr-FR"/>
              <a:t>Titre</a:t>
            </a:r>
          </a:p>
          <a:p>
            <a:pPr lvl="1"/>
            <a:r>
              <a:rPr lang="fr-FR"/>
              <a:t>Légende</a:t>
            </a:r>
          </a:p>
        </p:txBody>
      </p:sp>
      <p:sp>
        <p:nvSpPr>
          <p:cNvPr id="104" name="Espace réservé du texte 58">
            <a:extLst>
              <a:ext uri="{FF2B5EF4-FFF2-40B4-BE49-F238E27FC236}">
                <a16:creationId xmlns:a16="http://schemas.microsoft.com/office/drawing/2014/main" id="{B6AF5B0D-DC6E-43F1-A30F-6054740D5577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5562604" y="3666596"/>
            <a:ext cx="2343698" cy="714904"/>
          </a:xfrm>
        </p:spPr>
        <p:txBody>
          <a:bodyPr>
            <a:noAutofit/>
          </a:bodyPr>
          <a:lstStyle>
            <a:lvl1pPr algn="l">
              <a:spcBef>
                <a:spcPts val="0"/>
              </a:spcBef>
              <a:defRPr sz="1200" b="1">
                <a:latin typeface="+mj-lt"/>
              </a:defRPr>
            </a:lvl1pPr>
            <a:lvl2pPr>
              <a:defRPr sz="1000">
                <a:latin typeface="+mn-lt"/>
              </a:defRPr>
            </a:lvl2pPr>
            <a:lvl3pPr>
              <a:defRPr/>
            </a:lvl3pPr>
          </a:lstStyle>
          <a:p>
            <a:pPr lvl="0"/>
            <a:r>
              <a:rPr lang="fr-FR"/>
              <a:t>Titre</a:t>
            </a:r>
          </a:p>
          <a:p>
            <a:pPr lvl="1"/>
            <a:r>
              <a:rPr lang="fr-FR"/>
              <a:t>Légende</a:t>
            </a:r>
          </a:p>
        </p:txBody>
      </p:sp>
      <p:sp>
        <p:nvSpPr>
          <p:cNvPr id="105" name="Espace réservé du texte 58">
            <a:extLst>
              <a:ext uri="{FF2B5EF4-FFF2-40B4-BE49-F238E27FC236}">
                <a16:creationId xmlns:a16="http://schemas.microsoft.com/office/drawing/2014/main" id="{B3E3920F-EBAF-426D-AA90-718743AF2812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5562604" y="4525566"/>
            <a:ext cx="2343698" cy="714904"/>
          </a:xfrm>
        </p:spPr>
        <p:txBody>
          <a:bodyPr>
            <a:noAutofit/>
          </a:bodyPr>
          <a:lstStyle>
            <a:lvl1pPr algn="l">
              <a:spcBef>
                <a:spcPts val="0"/>
              </a:spcBef>
              <a:defRPr sz="1200" b="1">
                <a:latin typeface="+mj-lt"/>
              </a:defRPr>
            </a:lvl1pPr>
            <a:lvl2pPr>
              <a:defRPr sz="1000">
                <a:latin typeface="+mn-lt"/>
              </a:defRPr>
            </a:lvl2pPr>
            <a:lvl3pPr>
              <a:defRPr/>
            </a:lvl3pPr>
          </a:lstStyle>
          <a:p>
            <a:pPr lvl="0"/>
            <a:r>
              <a:rPr lang="fr-FR"/>
              <a:t>Titre</a:t>
            </a:r>
          </a:p>
          <a:p>
            <a:pPr lvl="1"/>
            <a:r>
              <a:rPr lang="fr-FR"/>
              <a:t>Légende</a:t>
            </a:r>
          </a:p>
        </p:txBody>
      </p:sp>
      <p:sp>
        <p:nvSpPr>
          <p:cNvPr id="106" name="Espace réservé du texte 58">
            <a:extLst>
              <a:ext uri="{FF2B5EF4-FFF2-40B4-BE49-F238E27FC236}">
                <a16:creationId xmlns:a16="http://schemas.microsoft.com/office/drawing/2014/main" id="{044286D6-8B6A-4A5F-8655-775CA184BB5C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5562604" y="5379456"/>
            <a:ext cx="2343698" cy="714904"/>
          </a:xfrm>
        </p:spPr>
        <p:txBody>
          <a:bodyPr>
            <a:noAutofit/>
          </a:bodyPr>
          <a:lstStyle>
            <a:lvl1pPr algn="l">
              <a:spcBef>
                <a:spcPts val="0"/>
              </a:spcBef>
              <a:defRPr sz="1200" b="1">
                <a:latin typeface="+mj-lt"/>
              </a:defRPr>
            </a:lvl1pPr>
            <a:lvl2pPr>
              <a:defRPr sz="1000">
                <a:latin typeface="+mn-lt"/>
              </a:defRPr>
            </a:lvl2pPr>
            <a:lvl3pPr>
              <a:defRPr/>
            </a:lvl3pPr>
          </a:lstStyle>
          <a:p>
            <a:pPr lvl="0"/>
            <a:r>
              <a:rPr lang="fr-FR"/>
              <a:t>Titre</a:t>
            </a:r>
          </a:p>
          <a:p>
            <a:pPr lvl="1"/>
            <a:r>
              <a:rPr lang="fr-FR"/>
              <a:t>Légende</a:t>
            </a:r>
          </a:p>
        </p:txBody>
      </p:sp>
      <p:sp>
        <p:nvSpPr>
          <p:cNvPr id="107" name="Espace réservé du texte 58">
            <a:extLst>
              <a:ext uri="{FF2B5EF4-FFF2-40B4-BE49-F238E27FC236}">
                <a16:creationId xmlns:a16="http://schemas.microsoft.com/office/drawing/2014/main" id="{C91DB830-3555-4A42-A5BC-9CC54479A1DF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9452666" y="2810166"/>
            <a:ext cx="2343698" cy="714904"/>
          </a:xfrm>
        </p:spPr>
        <p:txBody>
          <a:bodyPr>
            <a:noAutofit/>
          </a:bodyPr>
          <a:lstStyle>
            <a:lvl1pPr algn="l">
              <a:spcBef>
                <a:spcPts val="0"/>
              </a:spcBef>
              <a:defRPr sz="1200" b="1">
                <a:latin typeface="+mj-lt"/>
              </a:defRPr>
            </a:lvl1pPr>
            <a:lvl2pPr>
              <a:defRPr sz="1000">
                <a:latin typeface="+mn-lt"/>
              </a:defRPr>
            </a:lvl2pPr>
            <a:lvl3pPr>
              <a:defRPr/>
            </a:lvl3pPr>
          </a:lstStyle>
          <a:p>
            <a:pPr lvl="0"/>
            <a:r>
              <a:rPr lang="fr-FR"/>
              <a:t>Titre</a:t>
            </a:r>
          </a:p>
          <a:p>
            <a:pPr lvl="1"/>
            <a:r>
              <a:rPr lang="fr-FR"/>
              <a:t>Légende</a:t>
            </a:r>
          </a:p>
        </p:txBody>
      </p:sp>
      <p:sp>
        <p:nvSpPr>
          <p:cNvPr id="108" name="Espace réservé du texte 58">
            <a:extLst>
              <a:ext uri="{FF2B5EF4-FFF2-40B4-BE49-F238E27FC236}">
                <a16:creationId xmlns:a16="http://schemas.microsoft.com/office/drawing/2014/main" id="{8685FA05-6B3C-4025-B943-B8930B68FD98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9452666" y="3666596"/>
            <a:ext cx="2343698" cy="714904"/>
          </a:xfrm>
        </p:spPr>
        <p:txBody>
          <a:bodyPr>
            <a:noAutofit/>
          </a:bodyPr>
          <a:lstStyle>
            <a:lvl1pPr algn="l">
              <a:spcBef>
                <a:spcPts val="0"/>
              </a:spcBef>
              <a:defRPr sz="1200" b="1">
                <a:latin typeface="+mj-lt"/>
              </a:defRPr>
            </a:lvl1pPr>
            <a:lvl2pPr>
              <a:defRPr sz="1000">
                <a:latin typeface="+mn-lt"/>
              </a:defRPr>
            </a:lvl2pPr>
            <a:lvl3pPr>
              <a:defRPr/>
            </a:lvl3pPr>
          </a:lstStyle>
          <a:p>
            <a:pPr lvl="0"/>
            <a:r>
              <a:rPr lang="fr-FR"/>
              <a:t>Titre</a:t>
            </a:r>
          </a:p>
          <a:p>
            <a:pPr lvl="1"/>
            <a:r>
              <a:rPr lang="fr-FR"/>
              <a:t>Légende</a:t>
            </a:r>
          </a:p>
        </p:txBody>
      </p:sp>
      <p:sp>
        <p:nvSpPr>
          <p:cNvPr id="109" name="Espace réservé du texte 58">
            <a:extLst>
              <a:ext uri="{FF2B5EF4-FFF2-40B4-BE49-F238E27FC236}">
                <a16:creationId xmlns:a16="http://schemas.microsoft.com/office/drawing/2014/main" id="{9ADC7D7F-FC5E-4B7A-8450-FC8119A99BD5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9452666" y="4525566"/>
            <a:ext cx="2343698" cy="714904"/>
          </a:xfrm>
        </p:spPr>
        <p:txBody>
          <a:bodyPr>
            <a:noAutofit/>
          </a:bodyPr>
          <a:lstStyle>
            <a:lvl1pPr algn="l">
              <a:spcBef>
                <a:spcPts val="0"/>
              </a:spcBef>
              <a:defRPr sz="1200" b="1">
                <a:latin typeface="+mj-lt"/>
              </a:defRPr>
            </a:lvl1pPr>
            <a:lvl2pPr>
              <a:defRPr sz="1000">
                <a:latin typeface="+mn-lt"/>
              </a:defRPr>
            </a:lvl2pPr>
            <a:lvl3pPr>
              <a:defRPr/>
            </a:lvl3pPr>
          </a:lstStyle>
          <a:p>
            <a:pPr lvl="0"/>
            <a:r>
              <a:rPr lang="fr-FR"/>
              <a:t>Titre</a:t>
            </a:r>
          </a:p>
          <a:p>
            <a:pPr lvl="1"/>
            <a:r>
              <a:rPr lang="fr-FR"/>
              <a:t>Légende</a:t>
            </a:r>
          </a:p>
        </p:txBody>
      </p:sp>
      <p:sp>
        <p:nvSpPr>
          <p:cNvPr id="110" name="Espace réservé du texte 58">
            <a:extLst>
              <a:ext uri="{FF2B5EF4-FFF2-40B4-BE49-F238E27FC236}">
                <a16:creationId xmlns:a16="http://schemas.microsoft.com/office/drawing/2014/main" id="{8D11C9E7-A93E-4738-B915-75334410B7B3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452666" y="5379456"/>
            <a:ext cx="2343698" cy="714904"/>
          </a:xfrm>
        </p:spPr>
        <p:txBody>
          <a:bodyPr>
            <a:noAutofit/>
          </a:bodyPr>
          <a:lstStyle>
            <a:lvl1pPr algn="l">
              <a:spcBef>
                <a:spcPts val="0"/>
              </a:spcBef>
              <a:defRPr sz="1200" b="1">
                <a:latin typeface="+mj-lt"/>
              </a:defRPr>
            </a:lvl1pPr>
            <a:lvl2pPr>
              <a:defRPr sz="1000">
                <a:latin typeface="+mn-lt"/>
              </a:defRPr>
            </a:lvl2pPr>
            <a:lvl3pPr>
              <a:defRPr/>
            </a:lvl3pPr>
          </a:lstStyle>
          <a:p>
            <a:pPr lvl="0"/>
            <a:r>
              <a:rPr lang="fr-FR"/>
              <a:t>Titre</a:t>
            </a:r>
          </a:p>
          <a:p>
            <a:pPr lvl="1"/>
            <a:r>
              <a:rPr lang="fr-FR"/>
              <a:t>Légende</a:t>
            </a:r>
          </a:p>
        </p:txBody>
      </p:sp>
      <p:sp>
        <p:nvSpPr>
          <p:cNvPr id="4" name="Espace réservé pour une image  3">
            <a:extLst>
              <a:ext uri="{FF2B5EF4-FFF2-40B4-BE49-F238E27FC236}">
                <a16:creationId xmlns:a16="http://schemas.microsoft.com/office/drawing/2014/main" id="{AA50204B-D4F7-4C55-A980-3F9FDF832387}"/>
              </a:ext>
            </a:extLst>
          </p:cNvPr>
          <p:cNvSpPr>
            <a:spLocks noGrp="1"/>
          </p:cNvSpPr>
          <p:nvPr>
            <p:ph type="pic" sz="quarter" idx="55" hasCustomPrompt="1"/>
          </p:nvPr>
        </p:nvSpPr>
        <p:spPr>
          <a:xfrm>
            <a:off x="395637" y="3666595"/>
            <a:ext cx="1074981" cy="716653"/>
          </a:xfrm>
        </p:spPr>
        <p:txBody>
          <a:bodyPr anchor="ctr" anchorCtr="0">
            <a:normAutofit/>
          </a:bodyPr>
          <a:lstStyle>
            <a:lvl1pPr algn="ct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fr-FR"/>
              <a:t>image</a:t>
            </a:r>
          </a:p>
        </p:txBody>
      </p:sp>
      <p:sp>
        <p:nvSpPr>
          <p:cNvPr id="36" name="Espace réservé pour une image  3">
            <a:extLst>
              <a:ext uri="{FF2B5EF4-FFF2-40B4-BE49-F238E27FC236}">
                <a16:creationId xmlns:a16="http://schemas.microsoft.com/office/drawing/2014/main" id="{4558778F-7940-4C8E-82F1-284CAB4034ED}"/>
              </a:ext>
            </a:extLst>
          </p:cNvPr>
          <p:cNvSpPr>
            <a:spLocks noGrp="1"/>
          </p:cNvSpPr>
          <p:nvPr>
            <p:ph type="pic" sz="quarter" idx="56" hasCustomPrompt="1"/>
          </p:nvPr>
        </p:nvSpPr>
        <p:spPr>
          <a:xfrm>
            <a:off x="395637" y="2805877"/>
            <a:ext cx="1074981" cy="716653"/>
          </a:xfrm>
        </p:spPr>
        <p:txBody>
          <a:bodyPr anchor="ctr" anchorCtr="0">
            <a:normAutofit/>
          </a:bodyPr>
          <a:lstStyle>
            <a:lvl1pPr algn="ct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fr-FR"/>
              <a:t>image</a:t>
            </a:r>
          </a:p>
        </p:txBody>
      </p:sp>
      <p:sp>
        <p:nvSpPr>
          <p:cNvPr id="37" name="Espace réservé pour une image  3">
            <a:extLst>
              <a:ext uri="{FF2B5EF4-FFF2-40B4-BE49-F238E27FC236}">
                <a16:creationId xmlns:a16="http://schemas.microsoft.com/office/drawing/2014/main" id="{E95A36EC-7BA0-4985-AC8F-7200F27E38C5}"/>
              </a:ext>
            </a:extLst>
          </p:cNvPr>
          <p:cNvSpPr>
            <a:spLocks noGrp="1"/>
          </p:cNvSpPr>
          <p:nvPr>
            <p:ph type="pic" sz="quarter" idx="57" hasCustomPrompt="1"/>
          </p:nvPr>
        </p:nvSpPr>
        <p:spPr>
          <a:xfrm>
            <a:off x="395637" y="5381995"/>
            <a:ext cx="1074981" cy="716653"/>
          </a:xfrm>
        </p:spPr>
        <p:txBody>
          <a:bodyPr anchor="ctr" anchorCtr="0">
            <a:normAutofit/>
          </a:bodyPr>
          <a:lstStyle>
            <a:lvl1pPr algn="ct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fr-FR"/>
              <a:t>image</a:t>
            </a:r>
          </a:p>
        </p:txBody>
      </p:sp>
      <p:sp>
        <p:nvSpPr>
          <p:cNvPr id="38" name="Espace réservé pour une image  3">
            <a:extLst>
              <a:ext uri="{FF2B5EF4-FFF2-40B4-BE49-F238E27FC236}">
                <a16:creationId xmlns:a16="http://schemas.microsoft.com/office/drawing/2014/main" id="{26C99A1B-208F-43D9-869C-8CE2CEC30E2B}"/>
              </a:ext>
            </a:extLst>
          </p:cNvPr>
          <p:cNvSpPr>
            <a:spLocks noGrp="1"/>
          </p:cNvSpPr>
          <p:nvPr>
            <p:ph type="pic" sz="quarter" idx="58" hasCustomPrompt="1"/>
          </p:nvPr>
        </p:nvSpPr>
        <p:spPr>
          <a:xfrm>
            <a:off x="395637" y="4521277"/>
            <a:ext cx="1074981" cy="716653"/>
          </a:xfrm>
        </p:spPr>
        <p:txBody>
          <a:bodyPr anchor="ctr" anchorCtr="0">
            <a:normAutofit/>
          </a:bodyPr>
          <a:lstStyle>
            <a:lvl1pPr algn="ct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fr-FR"/>
              <a:t>image</a:t>
            </a:r>
          </a:p>
        </p:txBody>
      </p:sp>
      <p:sp>
        <p:nvSpPr>
          <p:cNvPr id="39" name="Espace réservé pour une image  3">
            <a:extLst>
              <a:ext uri="{FF2B5EF4-FFF2-40B4-BE49-F238E27FC236}">
                <a16:creationId xmlns:a16="http://schemas.microsoft.com/office/drawing/2014/main" id="{7F502C31-BFD3-4F43-A3FC-A6CACCA0A491}"/>
              </a:ext>
            </a:extLst>
          </p:cNvPr>
          <p:cNvSpPr>
            <a:spLocks noGrp="1"/>
          </p:cNvSpPr>
          <p:nvPr>
            <p:ph type="pic" sz="quarter" idx="59" hasCustomPrompt="1"/>
          </p:nvPr>
        </p:nvSpPr>
        <p:spPr>
          <a:xfrm>
            <a:off x="4345573" y="3666595"/>
            <a:ext cx="1074981" cy="716653"/>
          </a:xfrm>
        </p:spPr>
        <p:txBody>
          <a:bodyPr anchor="ctr" anchorCtr="0">
            <a:normAutofit/>
          </a:bodyPr>
          <a:lstStyle>
            <a:lvl1pPr algn="ct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fr-FR"/>
              <a:t>image</a:t>
            </a:r>
          </a:p>
        </p:txBody>
      </p:sp>
      <p:sp>
        <p:nvSpPr>
          <p:cNvPr id="40" name="Espace réservé pour une image  3">
            <a:extLst>
              <a:ext uri="{FF2B5EF4-FFF2-40B4-BE49-F238E27FC236}">
                <a16:creationId xmlns:a16="http://schemas.microsoft.com/office/drawing/2014/main" id="{7B35A2DD-56BB-4ACD-9C3E-091005D240B2}"/>
              </a:ext>
            </a:extLst>
          </p:cNvPr>
          <p:cNvSpPr>
            <a:spLocks noGrp="1"/>
          </p:cNvSpPr>
          <p:nvPr>
            <p:ph type="pic" sz="quarter" idx="60" hasCustomPrompt="1"/>
          </p:nvPr>
        </p:nvSpPr>
        <p:spPr>
          <a:xfrm>
            <a:off x="4345573" y="2805877"/>
            <a:ext cx="1074981" cy="716653"/>
          </a:xfrm>
        </p:spPr>
        <p:txBody>
          <a:bodyPr anchor="ctr" anchorCtr="0">
            <a:normAutofit/>
          </a:bodyPr>
          <a:lstStyle>
            <a:lvl1pPr algn="ct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fr-FR"/>
              <a:t>image</a:t>
            </a:r>
          </a:p>
        </p:txBody>
      </p:sp>
      <p:sp>
        <p:nvSpPr>
          <p:cNvPr id="41" name="Espace réservé pour une image  3">
            <a:extLst>
              <a:ext uri="{FF2B5EF4-FFF2-40B4-BE49-F238E27FC236}">
                <a16:creationId xmlns:a16="http://schemas.microsoft.com/office/drawing/2014/main" id="{B0EEF44C-506A-47C1-A6C8-AD699CA6C687}"/>
              </a:ext>
            </a:extLst>
          </p:cNvPr>
          <p:cNvSpPr>
            <a:spLocks noGrp="1"/>
          </p:cNvSpPr>
          <p:nvPr>
            <p:ph type="pic" sz="quarter" idx="61" hasCustomPrompt="1"/>
          </p:nvPr>
        </p:nvSpPr>
        <p:spPr>
          <a:xfrm>
            <a:off x="4345573" y="5381995"/>
            <a:ext cx="1074981" cy="716653"/>
          </a:xfrm>
        </p:spPr>
        <p:txBody>
          <a:bodyPr anchor="ctr" anchorCtr="0">
            <a:normAutofit/>
          </a:bodyPr>
          <a:lstStyle>
            <a:lvl1pPr algn="ct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fr-FR"/>
              <a:t>image</a:t>
            </a:r>
          </a:p>
        </p:txBody>
      </p:sp>
      <p:sp>
        <p:nvSpPr>
          <p:cNvPr id="42" name="Espace réservé pour une image  3">
            <a:extLst>
              <a:ext uri="{FF2B5EF4-FFF2-40B4-BE49-F238E27FC236}">
                <a16:creationId xmlns:a16="http://schemas.microsoft.com/office/drawing/2014/main" id="{4EBFBFA4-2011-4E4A-ADA0-885592CDFDAC}"/>
              </a:ext>
            </a:extLst>
          </p:cNvPr>
          <p:cNvSpPr>
            <a:spLocks noGrp="1"/>
          </p:cNvSpPr>
          <p:nvPr>
            <p:ph type="pic" sz="quarter" idx="62" hasCustomPrompt="1"/>
          </p:nvPr>
        </p:nvSpPr>
        <p:spPr>
          <a:xfrm>
            <a:off x="4345573" y="4521277"/>
            <a:ext cx="1074981" cy="716653"/>
          </a:xfrm>
        </p:spPr>
        <p:txBody>
          <a:bodyPr anchor="ctr" anchorCtr="0">
            <a:normAutofit/>
          </a:bodyPr>
          <a:lstStyle>
            <a:lvl1pPr algn="ct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fr-FR"/>
              <a:t>image</a:t>
            </a:r>
          </a:p>
        </p:txBody>
      </p:sp>
      <p:sp>
        <p:nvSpPr>
          <p:cNvPr id="43" name="Espace réservé pour une image  3">
            <a:extLst>
              <a:ext uri="{FF2B5EF4-FFF2-40B4-BE49-F238E27FC236}">
                <a16:creationId xmlns:a16="http://schemas.microsoft.com/office/drawing/2014/main" id="{0FBC86C1-5A8E-47E0-96CF-D6079F3926B5}"/>
              </a:ext>
            </a:extLst>
          </p:cNvPr>
          <p:cNvSpPr>
            <a:spLocks noGrp="1"/>
          </p:cNvSpPr>
          <p:nvPr>
            <p:ph type="pic" sz="quarter" idx="63" hasCustomPrompt="1"/>
          </p:nvPr>
        </p:nvSpPr>
        <p:spPr>
          <a:xfrm>
            <a:off x="8265572" y="3666595"/>
            <a:ext cx="1074981" cy="716653"/>
          </a:xfrm>
        </p:spPr>
        <p:txBody>
          <a:bodyPr anchor="ctr" anchorCtr="0">
            <a:normAutofit/>
          </a:bodyPr>
          <a:lstStyle>
            <a:lvl1pPr algn="ct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fr-FR"/>
              <a:t>image</a:t>
            </a:r>
          </a:p>
        </p:txBody>
      </p:sp>
      <p:sp>
        <p:nvSpPr>
          <p:cNvPr id="44" name="Espace réservé pour une image  3">
            <a:extLst>
              <a:ext uri="{FF2B5EF4-FFF2-40B4-BE49-F238E27FC236}">
                <a16:creationId xmlns:a16="http://schemas.microsoft.com/office/drawing/2014/main" id="{869E5D78-4BB2-449D-A07F-98A16C46A18A}"/>
              </a:ext>
            </a:extLst>
          </p:cNvPr>
          <p:cNvSpPr>
            <a:spLocks noGrp="1"/>
          </p:cNvSpPr>
          <p:nvPr>
            <p:ph type="pic" sz="quarter" idx="64" hasCustomPrompt="1"/>
          </p:nvPr>
        </p:nvSpPr>
        <p:spPr>
          <a:xfrm>
            <a:off x="8265572" y="2805877"/>
            <a:ext cx="1074981" cy="716653"/>
          </a:xfrm>
        </p:spPr>
        <p:txBody>
          <a:bodyPr anchor="ctr" anchorCtr="0">
            <a:normAutofit/>
          </a:bodyPr>
          <a:lstStyle>
            <a:lvl1pPr algn="ct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fr-FR"/>
              <a:t>image</a:t>
            </a:r>
          </a:p>
        </p:txBody>
      </p:sp>
      <p:sp>
        <p:nvSpPr>
          <p:cNvPr id="45" name="Espace réservé pour une image  3">
            <a:extLst>
              <a:ext uri="{FF2B5EF4-FFF2-40B4-BE49-F238E27FC236}">
                <a16:creationId xmlns:a16="http://schemas.microsoft.com/office/drawing/2014/main" id="{93FC7E3A-DBDE-4615-9292-155B9598FEA7}"/>
              </a:ext>
            </a:extLst>
          </p:cNvPr>
          <p:cNvSpPr>
            <a:spLocks noGrp="1"/>
          </p:cNvSpPr>
          <p:nvPr>
            <p:ph type="pic" sz="quarter" idx="65" hasCustomPrompt="1"/>
          </p:nvPr>
        </p:nvSpPr>
        <p:spPr>
          <a:xfrm>
            <a:off x="8265572" y="5381995"/>
            <a:ext cx="1074981" cy="716653"/>
          </a:xfrm>
        </p:spPr>
        <p:txBody>
          <a:bodyPr anchor="ctr" anchorCtr="0">
            <a:normAutofit/>
          </a:bodyPr>
          <a:lstStyle>
            <a:lvl1pPr algn="ct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fr-FR"/>
              <a:t>image</a:t>
            </a:r>
          </a:p>
        </p:txBody>
      </p:sp>
      <p:sp>
        <p:nvSpPr>
          <p:cNvPr id="46" name="Espace réservé pour une image  3">
            <a:extLst>
              <a:ext uri="{FF2B5EF4-FFF2-40B4-BE49-F238E27FC236}">
                <a16:creationId xmlns:a16="http://schemas.microsoft.com/office/drawing/2014/main" id="{5296D107-1694-4635-8A54-AB6BFD1D5918}"/>
              </a:ext>
            </a:extLst>
          </p:cNvPr>
          <p:cNvSpPr>
            <a:spLocks noGrp="1"/>
          </p:cNvSpPr>
          <p:nvPr>
            <p:ph type="pic" sz="quarter" idx="66" hasCustomPrompt="1"/>
          </p:nvPr>
        </p:nvSpPr>
        <p:spPr>
          <a:xfrm>
            <a:off x="8265572" y="4521277"/>
            <a:ext cx="1074981" cy="716653"/>
          </a:xfrm>
        </p:spPr>
        <p:txBody>
          <a:bodyPr anchor="ctr" anchorCtr="0">
            <a:normAutofit/>
          </a:bodyPr>
          <a:lstStyle>
            <a:lvl1pPr algn="ct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fr-FR"/>
              <a:t>image</a:t>
            </a:r>
          </a:p>
        </p:txBody>
      </p:sp>
    </p:spTree>
    <p:extLst>
      <p:ext uri="{BB962C8B-B14F-4D97-AF65-F5344CB8AC3E}">
        <p14:creationId xmlns:p14="http://schemas.microsoft.com/office/powerpoint/2010/main" val="4066541243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5_Couver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75329F71-2E9D-4E44-BAA5-90F5F0E2BA8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20711" y="0"/>
            <a:ext cx="12233420" cy="6858000"/>
          </a:xfrm>
          <a:prstGeom prst="rect">
            <a:avLst/>
          </a:prstGeom>
        </p:spPr>
      </p:pic>
      <p:pic>
        <p:nvPicPr>
          <p:cNvPr id="13" name="Graphique 12">
            <a:extLst>
              <a:ext uri="{FF2B5EF4-FFF2-40B4-BE49-F238E27FC236}">
                <a16:creationId xmlns:a16="http://schemas.microsoft.com/office/drawing/2014/main" id="{9C3298E9-4B6B-4DE3-BC1D-DEA3FEBE4A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4404642" y="-6509405"/>
            <a:ext cx="20959864" cy="2015243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F9B8327-15DB-4DDC-B928-3349A598288A}"/>
              </a:ext>
            </a:extLst>
          </p:cNvPr>
          <p:cNvSpPr/>
          <p:nvPr/>
        </p:nvSpPr>
        <p:spPr>
          <a:xfrm>
            <a:off x="-41420" y="0"/>
            <a:ext cx="12233420" cy="6858000"/>
          </a:xfrm>
          <a:prstGeom prst="rect">
            <a:avLst/>
          </a:prstGeom>
          <a:gradFill flip="none" rotWithShape="1">
            <a:gsLst>
              <a:gs pos="21000">
                <a:schemeClr val="bg1"/>
              </a:gs>
              <a:gs pos="100000">
                <a:schemeClr val="bg1">
                  <a:alpha val="1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06F82ADA-DD52-40F1-B215-0292AB6A9A7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3863" y="2154766"/>
            <a:ext cx="6214004" cy="2258484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tx1"/>
                </a:solidFill>
              </a:defRPr>
            </a:lvl1pPr>
          </a:lstStyle>
          <a:p>
            <a:pPr lvl="0"/>
            <a:r>
              <a:rPr lang="fr-FR"/>
              <a:t>Titre de la présentation</a:t>
            </a:r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67B334FA-2F84-4F08-8A83-42B2990A176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3863" y="4888971"/>
            <a:ext cx="5538787" cy="299508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/>
              <a:t>Intervenant</a:t>
            </a:r>
          </a:p>
        </p:txBody>
      </p: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14BD5847-0E64-4CCD-9B42-A29FF459EB2A}"/>
              </a:ext>
            </a:extLst>
          </p:cNvPr>
          <p:cNvCxnSpPr>
            <a:cxnSpLocks/>
          </p:cNvCxnSpPr>
          <p:nvPr/>
        </p:nvCxnSpPr>
        <p:spPr>
          <a:xfrm>
            <a:off x="423863" y="4635500"/>
            <a:ext cx="1080000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Espace réservé du texte 8">
            <a:extLst>
              <a:ext uri="{FF2B5EF4-FFF2-40B4-BE49-F238E27FC236}">
                <a16:creationId xmlns:a16="http://schemas.microsoft.com/office/drawing/2014/main" id="{BB31D90D-0A60-44A4-8DB3-621930FF5BB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3863" y="6389157"/>
            <a:ext cx="5538787" cy="180974"/>
          </a:xfrm>
        </p:spPr>
        <p:txBody>
          <a:bodyPr anchor="ctr" anchorCtr="0">
            <a:normAutofit/>
          </a:bodyPr>
          <a:lstStyle>
            <a:lvl1pPr>
              <a:defRPr sz="1200"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/>
              <a:t>Date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A959ED1A-41F2-4DDB-A979-C9DB89EC9B4B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1143" y="555527"/>
            <a:ext cx="2794991" cy="1345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4969"/>
      </p:ext>
    </p:extLst>
  </p:cSld>
  <p:clrMapOvr>
    <a:masterClrMapping/>
  </p:clrMapOvr>
  <p:hf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images +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Espace réservé du numéro de diapositive 5">
            <a:extLst>
              <a:ext uri="{FF2B5EF4-FFF2-40B4-BE49-F238E27FC236}">
                <a16:creationId xmlns:a16="http://schemas.microsoft.com/office/drawing/2014/main" id="{28D1308F-5AB3-4092-91D0-0DC59ADC37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328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  <a:latin typeface="Century Gothic" panose="020B0502020202020204" pitchFamily="34" charset="0"/>
              </a:defRPr>
            </a:lvl1pPr>
          </a:lstStyle>
          <a:p>
            <a:fld id="{FB058A6E-E02B-44A1-83CB-F5501D289EC3}" type="slidenum">
              <a:rPr lang="fr-FR" smtClean="0"/>
              <a:t>‹#›</a:t>
            </a:fld>
            <a:endParaRPr lang="fr-FR"/>
          </a:p>
        </p:txBody>
      </p:sp>
      <p:sp>
        <p:nvSpPr>
          <p:cNvPr id="23" name="Espace réservé de la date 3">
            <a:extLst>
              <a:ext uri="{FF2B5EF4-FFF2-40B4-BE49-F238E27FC236}">
                <a16:creationId xmlns:a16="http://schemas.microsoft.com/office/drawing/2014/main" id="{29FA8D36-B856-46A1-99BE-CDB8A6C3809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160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  <a:latin typeface="Century Gothic" panose="020B0502020202020204" pitchFamily="34" charset="0"/>
              </a:defRPr>
            </a:lvl1pPr>
          </a:lstStyle>
          <a:p>
            <a:fld id="{A86CA7CA-192F-4D7F-A5E7-BC923D29234C}" type="datetimeFigureOut">
              <a:rPr lang="fr-FR" smtClean="0"/>
              <a:t>10/12/2024</a:t>
            </a:fld>
            <a:endParaRPr lang="fr-FR"/>
          </a:p>
        </p:txBody>
      </p:sp>
      <p:sp>
        <p:nvSpPr>
          <p:cNvPr id="77" name="Titre 76">
            <a:extLst>
              <a:ext uri="{FF2B5EF4-FFF2-40B4-BE49-F238E27FC236}">
                <a16:creationId xmlns:a16="http://schemas.microsoft.com/office/drawing/2014/main" id="{5AEF270C-EE97-4687-862D-BB037F944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4" name="Espace réservé pour une image  3">
            <a:extLst>
              <a:ext uri="{FF2B5EF4-FFF2-40B4-BE49-F238E27FC236}">
                <a16:creationId xmlns:a16="http://schemas.microsoft.com/office/drawing/2014/main" id="{A90A25D1-E044-4C93-ACEE-9E9676EFF51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84225" y="2011363"/>
            <a:ext cx="4786313" cy="1350962"/>
          </a:xfrm>
        </p:spPr>
        <p:txBody>
          <a:bodyPr anchor="ctr" anchorCtr="0">
            <a:normAutofit/>
          </a:bodyPr>
          <a:lstStyle>
            <a:lvl1pPr algn="ctr">
              <a:defRPr sz="800">
                <a:latin typeface="+mn-lt"/>
              </a:defRPr>
            </a:lvl1pPr>
          </a:lstStyle>
          <a:p>
            <a:r>
              <a:rPr lang="fr-FR"/>
              <a:t>image</a:t>
            </a:r>
          </a:p>
        </p:txBody>
      </p:sp>
      <p:sp>
        <p:nvSpPr>
          <p:cNvPr id="57" name="Espace réservé pour une image  3">
            <a:extLst>
              <a:ext uri="{FF2B5EF4-FFF2-40B4-BE49-F238E27FC236}">
                <a16:creationId xmlns:a16="http://schemas.microsoft.com/office/drawing/2014/main" id="{F841F085-3CC8-43F1-939D-EE5C76DC6F3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409179" y="2011363"/>
            <a:ext cx="4786313" cy="1350962"/>
          </a:xfrm>
        </p:spPr>
        <p:txBody>
          <a:bodyPr anchor="ctr" anchorCtr="0">
            <a:normAutofit/>
          </a:bodyPr>
          <a:lstStyle>
            <a:lvl1pPr algn="ctr">
              <a:defRPr sz="800">
                <a:latin typeface="+mn-lt"/>
              </a:defRPr>
            </a:lvl1pPr>
          </a:lstStyle>
          <a:p>
            <a:r>
              <a:rPr lang="fr-FR"/>
              <a:t>image</a:t>
            </a:r>
          </a:p>
        </p:txBody>
      </p:sp>
      <p:sp>
        <p:nvSpPr>
          <p:cNvPr id="79" name="Espace réservé du texte 58">
            <a:extLst>
              <a:ext uri="{FF2B5EF4-FFF2-40B4-BE49-F238E27FC236}">
                <a16:creationId xmlns:a16="http://schemas.microsoft.com/office/drawing/2014/main" id="{C0EA7FAD-EB47-4870-8D4F-83A644BC04B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84225" y="3495676"/>
            <a:ext cx="4786312" cy="379412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defRPr sz="1200" b="1"/>
            </a:lvl1pPr>
            <a:lvl3pPr>
              <a:defRPr/>
            </a:lvl3pPr>
          </a:lstStyle>
          <a:p>
            <a:pPr lvl="0"/>
            <a:r>
              <a:rPr lang="fr-FR"/>
              <a:t>Texte</a:t>
            </a:r>
          </a:p>
        </p:txBody>
      </p:sp>
      <p:sp>
        <p:nvSpPr>
          <p:cNvPr id="80" name="Espace réservé du texte 58">
            <a:extLst>
              <a:ext uri="{FF2B5EF4-FFF2-40B4-BE49-F238E27FC236}">
                <a16:creationId xmlns:a16="http://schemas.microsoft.com/office/drawing/2014/main" id="{17A6663E-105C-4833-AAF5-80B6F9DFD8F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06966" y="3495676"/>
            <a:ext cx="4786312" cy="379412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defRPr sz="1200" b="1"/>
            </a:lvl1pPr>
            <a:lvl3pPr>
              <a:defRPr/>
            </a:lvl3pPr>
          </a:lstStyle>
          <a:p>
            <a:pPr lvl="0"/>
            <a:r>
              <a:rPr lang="fr-FR"/>
              <a:t>Texte</a:t>
            </a:r>
          </a:p>
        </p:txBody>
      </p:sp>
      <p:sp>
        <p:nvSpPr>
          <p:cNvPr id="19" name="Espace réservé pour une image  3">
            <a:extLst>
              <a:ext uri="{FF2B5EF4-FFF2-40B4-BE49-F238E27FC236}">
                <a16:creationId xmlns:a16="http://schemas.microsoft.com/office/drawing/2014/main" id="{AA461027-3726-4C77-9494-B54C607F5D91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784225" y="4292600"/>
            <a:ext cx="4786313" cy="1350962"/>
          </a:xfrm>
        </p:spPr>
        <p:txBody>
          <a:bodyPr anchor="ctr" anchorCtr="0">
            <a:normAutofit/>
          </a:bodyPr>
          <a:lstStyle>
            <a:lvl1pPr algn="ctr">
              <a:defRPr sz="800">
                <a:latin typeface="+mn-lt"/>
              </a:defRPr>
            </a:lvl1pPr>
          </a:lstStyle>
          <a:p>
            <a:r>
              <a:rPr lang="fr-FR"/>
              <a:t>image</a:t>
            </a:r>
          </a:p>
        </p:txBody>
      </p:sp>
      <p:sp>
        <p:nvSpPr>
          <p:cNvPr id="20" name="Espace réservé pour une image  3">
            <a:extLst>
              <a:ext uri="{FF2B5EF4-FFF2-40B4-BE49-F238E27FC236}">
                <a16:creationId xmlns:a16="http://schemas.microsoft.com/office/drawing/2014/main" id="{1184C83D-9D08-4A40-B97E-11DA1BE7D97B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6409179" y="4292600"/>
            <a:ext cx="4786313" cy="1350962"/>
          </a:xfrm>
        </p:spPr>
        <p:txBody>
          <a:bodyPr anchor="ctr" anchorCtr="0">
            <a:normAutofit/>
          </a:bodyPr>
          <a:lstStyle>
            <a:lvl1pPr algn="ctr">
              <a:defRPr sz="800">
                <a:latin typeface="+mn-lt"/>
              </a:defRPr>
            </a:lvl1pPr>
          </a:lstStyle>
          <a:p>
            <a:r>
              <a:rPr lang="fr-FR"/>
              <a:t>image</a:t>
            </a:r>
          </a:p>
        </p:txBody>
      </p:sp>
      <p:sp>
        <p:nvSpPr>
          <p:cNvPr id="21" name="Espace réservé du texte 58">
            <a:extLst>
              <a:ext uri="{FF2B5EF4-FFF2-40B4-BE49-F238E27FC236}">
                <a16:creationId xmlns:a16="http://schemas.microsoft.com/office/drawing/2014/main" id="{8020E028-3EBB-4250-8AAF-FF32BECFC46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84225" y="5776913"/>
            <a:ext cx="4786312" cy="379412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defRPr sz="1200" b="1"/>
            </a:lvl1pPr>
            <a:lvl3pPr>
              <a:defRPr/>
            </a:lvl3pPr>
          </a:lstStyle>
          <a:p>
            <a:pPr lvl="0"/>
            <a:r>
              <a:rPr lang="fr-FR"/>
              <a:t>Texte</a:t>
            </a:r>
          </a:p>
        </p:txBody>
      </p:sp>
      <p:sp>
        <p:nvSpPr>
          <p:cNvPr id="22" name="Espace réservé du texte 58">
            <a:extLst>
              <a:ext uri="{FF2B5EF4-FFF2-40B4-BE49-F238E27FC236}">
                <a16:creationId xmlns:a16="http://schemas.microsoft.com/office/drawing/2014/main" id="{3B493C48-CF04-451A-B41D-2E163596B8E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406966" y="5776913"/>
            <a:ext cx="4786312" cy="379412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defRPr sz="1200" b="1"/>
            </a:lvl1pPr>
            <a:lvl3pPr>
              <a:defRPr/>
            </a:lvl3pPr>
          </a:lstStyle>
          <a:p>
            <a:pPr lvl="0"/>
            <a:r>
              <a:rPr lang="fr-FR"/>
              <a:t>Texte</a:t>
            </a:r>
          </a:p>
        </p:txBody>
      </p:sp>
    </p:spTree>
    <p:extLst>
      <p:ext uri="{BB962C8B-B14F-4D97-AF65-F5344CB8AC3E}">
        <p14:creationId xmlns:p14="http://schemas.microsoft.com/office/powerpoint/2010/main" val="1399579744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 images +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Espace réservé du numéro de diapositive 5">
            <a:extLst>
              <a:ext uri="{FF2B5EF4-FFF2-40B4-BE49-F238E27FC236}">
                <a16:creationId xmlns:a16="http://schemas.microsoft.com/office/drawing/2014/main" id="{28D1308F-5AB3-4092-91D0-0DC59ADC37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328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  <a:latin typeface="Century Gothic" panose="020B0502020202020204" pitchFamily="34" charset="0"/>
              </a:defRPr>
            </a:lvl1pPr>
          </a:lstStyle>
          <a:p>
            <a:fld id="{FB058A6E-E02B-44A1-83CB-F5501D289EC3}" type="slidenum">
              <a:rPr lang="fr-FR" smtClean="0"/>
              <a:t>‹#›</a:t>
            </a:fld>
            <a:endParaRPr lang="fr-FR"/>
          </a:p>
        </p:txBody>
      </p:sp>
      <p:sp>
        <p:nvSpPr>
          <p:cNvPr id="23" name="Espace réservé de la date 3">
            <a:extLst>
              <a:ext uri="{FF2B5EF4-FFF2-40B4-BE49-F238E27FC236}">
                <a16:creationId xmlns:a16="http://schemas.microsoft.com/office/drawing/2014/main" id="{29FA8D36-B856-46A1-99BE-CDB8A6C3809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160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  <a:latin typeface="Century Gothic" panose="020B0502020202020204" pitchFamily="34" charset="0"/>
              </a:defRPr>
            </a:lvl1pPr>
          </a:lstStyle>
          <a:p>
            <a:fld id="{A86CA7CA-192F-4D7F-A5E7-BC923D29234C}" type="datetimeFigureOut">
              <a:rPr lang="fr-FR" smtClean="0"/>
              <a:t>10/12/2024</a:t>
            </a:fld>
            <a:endParaRPr lang="fr-FR"/>
          </a:p>
        </p:txBody>
      </p:sp>
      <p:sp>
        <p:nvSpPr>
          <p:cNvPr id="77" name="Titre 76">
            <a:extLst>
              <a:ext uri="{FF2B5EF4-FFF2-40B4-BE49-F238E27FC236}">
                <a16:creationId xmlns:a16="http://schemas.microsoft.com/office/drawing/2014/main" id="{5AEF270C-EE97-4687-862D-BB037F944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4" name="Espace réservé pour une image  3">
            <a:extLst>
              <a:ext uri="{FF2B5EF4-FFF2-40B4-BE49-F238E27FC236}">
                <a16:creationId xmlns:a16="http://schemas.microsoft.com/office/drawing/2014/main" id="{A90A25D1-E044-4C93-ACEE-9E9676EFF51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84225" y="2011363"/>
            <a:ext cx="4786313" cy="1350962"/>
          </a:xfrm>
        </p:spPr>
        <p:txBody>
          <a:bodyPr anchor="ctr" anchorCtr="0">
            <a:normAutofit/>
          </a:bodyPr>
          <a:lstStyle>
            <a:lvl1pPr algn="ctr">
              <a:defRPr sz="800">
                <a:latin typeface="+mn-lt"/>
              </a:defRPr>
            </a:lvl1pPr>
          </a:lstStyle>
          <a:p>
            <a:r>
              <a:rPr lang="fr-FR"/>
              <a:t>image</a:t>
            </a:r>
          </a:p>
        </p:txBody>
      </p:sp>
      <p:sp>
        <p:nvSpPr>
          <p:cNvPr id="57" name="Espace réservé pour une image  3">
            <a:extLst>
              <a:ext uri="{FF2B5EF4-FFF2-40B4-BE49-F238E27FC236}">
                <a16:creationId xmlns:a16="http://schemas.microsoft.com/office/drawing/2014/main" id="{F841F085-3CC8-43F1-939D-EE5C76DC6F3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409179" y="2011363"/>
            <a:ext cx="4786313" cy="1350962"/>
          </a:xfrm>
        </p:spPr>
        <p:txBody>
          <a:bodyPr anchor="ctr" anchorCtr="0">
            <a:normAutofit/>
          </a:bodyPr>
          <a:lstStyle>
            <a:lvl1pPr algn="ctr">
              <a:defRPr sz="800">
                <a:latin typeface="+mn-lt"/>
              </a:defRPr>
            </a:lvl1pPr>
          </a:lstStyle>
          <a:p>
            <a:r>
              <a:rPr lang="fr-FR"/>
              <a:t>image</a:t>
            </a:r>
          </a:p>
        </p:txBody>
      </p:sp>
      <p:sp>
        <p:nvSpPr>
          <p:cNvPr id="61" name="Espace réservé pour une image  3">
            <a:extLst>
              <a:ext uri="{FF2B5EF4-FFF2-40B4-BE49-F238E27FC236}">
                <a16:creationId xmlns:a16="http://schemas.microsoft.com/office/drawing/2014/main" id="{3B48B88E-1BE4-479E-B06F-F907C4D0B4D9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84226" y="4285046"/>
            <a:ext cx="3251214" cy="1350962"/>
          </a:xfrm>
        </p:spPr>
        <p:txBody>
          <a:bodyPr anchor="ctr" anchorCtr="0">
            <a:normAutofit/>
          </a:bodyPr>
          <a:lstStyle>
            <a:lvl1pPr algn="ctr">
              <a:defRPr sz="800">
                <a:latin typeface="+mn-lt"/>
              </a:defRPr>
            </a:lvl1pPr>
          </a:lstStyle>
          <a:p>
            <a:r>
              <a:rPr lang="fr-FR"/>
              <a:t>image</a:t>
            </a:r>
          </a:p>
        </p:txBody>
      </p:sp>
      <p:sp>
        <p:nvSpPr>
          <p:cNvPr id="62" name="Espace réservé pour une image  3">
            <a:extLst>
              <a:ext uri="{FF2B5EF4-FFF2-40B4-BE49-F238E27FC236}">
                <a16:creationId xmlns:a16="http://schemas.microsoft.com/office/drawing/2014/main" id="{2EAA7909-190C-470C-ADD7-74F8ABF7881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470393" y="4285046"/>
            <a:ext cx="3251214" cy="1350962"/>
          </a:xfrm>
        </p:spPr>
        <p:txBody>
          <a:bodyPr anchor="ctr" anchorCtr="0">
            <a:normAutofit/>
          </a:bodyPr>
          <a:lstStyle>
            <a:lvl1pPr algn="ctr">
              <a:defRPr sz="800">
                <a:latin typeface="+mn-lt"/>
              </a:defRPr>
            </a:lvl1pPr>
          </a:lstStyle>
          <a:p>
            <a:r>
              <a:rPr lang="fr-FR"/>
              <a:t>image</a:t>
            </a:r>
          </a:p>
        </p:txBody>
      </p:sp>
      <p:sp>
        <p:nvSpPr>
          <p:cNvPr id="78" name="Espace réservé pour une image  3">
            <a:extLst>
              <a:ext uri="{FF2B5EF4-FFF2-40B4-BE49-F238E27FC236}">
                <a16:creationId xmlns:a16="http://schemas.microsoft.com/office/drawing/2014/main" id="{B59F1A3E-3165-4558-8C12-D87A7D3BD08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942064" y="4285046"/>
            <a:ext cx="3251214" cy="1350962"/>
          </a:xfrm>
        </p:spPr>
        <p:txBody>
          <a:bodyPr anchor="ctr" anchorCtr="0">
            <a:normAutofit/>
          </a:bodyPr>
          <a:lstStyle>
            <a:lvl1pPr algn="ctr">
              <a:defRPr sz="800">
                <a:latin typeface="+mn-lt"/>
              </a:defRPr>
            </a:lvl1pPr>
          </a:lstStyle>
          <a:p>
            <a:r>
              <a:rPr lang="fr-FR"/>
              <a:t>image</a:t>
            </a:r>
          </a:p>
        </p:txBody>
      </p:sp>
      <p:sp>
        <p:nvSpPr>
          <p:cNvPr id="79" name="Espace réservé du texte 58">
            <a:extLst>
              <a:ext uri="{FF2B5EF4-FFF2-40B4-BE49-F238E27FC236}">
                <a16:creationId xmlns:a16="http://schemas.microsoft.com/office/drawing/2014/main" id="{C0EA7FAD-EB47-4870-8D4F-83A644BC04B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84225" y="3495676"/>
            <a:ext cx="4786312" cy="379412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defRPr sz="1200" b="1"/>
            </a:lvl1pPr>
            <a:lvl3pPr>
              <a:defRPr/>
            </a:lvl3pPr>
          </a:lstStyle>
          <a:p>
            <a:pPr lvl="0"/>
            <a:r>
              <a:rPr lang="fr-FR"/>
              <a:t>Texte</a:t>
            </a:r>
          </a:p>
        </p:txBody>
      </p:sp>
      <p:sp>
        <p:nvSpPr>
          <p:cNvPr id="80" name="Espace réservé du texte 58">
            <a:extLst>
              <a:ext uri="{FF2B5EF4-FFF2-40B4-BE49-F238E27FC236}">
                <a16:creationId xmlns:a16="http://schemas.microsoft.com/office/drawing/2014/main" id="{17A6663E-105C-4833-AAF5-80B6F9DFD8F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06966" y="3495676"/>
            <a:ext cx="4786312" cy="379412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defRPr sz="1200" b="1"/>
            </a:lvl1pPr>
            <a:lvl3pPr>
              <a:defRPr/>
            </a:lvl3pPr>
          </a:lstStyle>
          <a:p>
            <a:pPr lvl="0"/>
            <a:r>
              <a:rPr lang="fr-FR"/>
              <a:t>Texte</a:t>
            </a:r>
          </a:p>
        </p:txBody>
      </p:sp>
      <p:sp>
        <p:nvSpPr>
          <p:cNvPr id="81" name="Espace réservé du texte 58">
            <a:extLst>
              <a:ext uri="{FF2B5EF4-FFF2-40B4-BE49-F238E27FC236}">
                <a16:creationId xmlns:a16="http://schemas.microsoft.com/office/drawing/2014/main" id="{6ED67E70-9489-4983-8669-51B410A613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84225" y="5746116"/>
            <a:ext cx="3264537" cy="379412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defRPr sz="1200" b="1"/>
            </a:lvl1pPr>
            <a:lvl3pPr>
              <a:defRPr/>
            </a:lvl3pPr>
          </a:lstStyle>
          <a:p>
            <a:pPr lvl="0"/>
            <a:r>
              <a:rPr lang="fr-FR"/>
              <a:t>Texte</a:t>
            </a:r>
          </a:p>
        </p:txBody>
      </p:sp>
      <p:sp>
        <p:nvSpPr>
          <p:cNvPr id="82" name="Espace réservé du texte 58">
            <a:extLst>
              <a:ext uri="{FF2B5EF4-FFF2-40B4-BE49-F238E27FC236}">
                <a16:creationId xmlns:a16="http://schemas.microsoft.com/office/drawing/2014/main" id="{2A11ACFC-0169-40C8-8D7E-7CFFB982890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470393" y="5746116"/>
            <a:ext cx="3264537" cy="379412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defRPr sz="1200" b="1"/>
            </a:lvl1pPr>
            <a:lvl3pPr>
              <a:defRPr/>
            </a:lvl3pPr>
          </a:lstStyle>
          <a:p>
            <a:pPr lvl="0"/>
            <a:r>
              <a:rPr lang="fr-FR"/>
              <a:t>Texte</a:t>
            </a:r>
          </a:p>
        </p:txBody>
      </p:sp>
      <p:sp>
        <p:nvSpPr>
          <p:cNvPr id="83" name="Espace réservé du texte 58">
            <a:extLst>
              <a:ext uri="{FF2B5EF4-FFF2-40B4-BE49-F238E27FC236}">
                <a16:creationId xmlns:a16="http://schemas.microsoft.com/office/drawing/2014/main" id="{0DB9ECE6-F898-4262-B852-903C341B87B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942064" y="5746116"/>
            <a:ext cx="3264537" cy="379412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defRPr sz="1200" b="1"/>
            </a:lvl1pPr>
            <a:lvl3pPr>
              <a:defRPr/>
            </a:lvl3pPr>
          </a:lstStyle>
          <a:p>
            <a:pPr lvl="0"/>
            <a:r>
              <a:rPr lang="fr-FR"/>
              <a:t>Texte</a:t>
            </a:r>
          </a:p>
        </p:txBody>
      </p:sp>
    </p:spTree>
    <p:extLst>
      <p:ext uri="{BB962C8B-B14F-4D97-AF65-F5344CB8AC3E}">
        <p14:creationId xmlns:p14="http://schemas.microsoft.com/office/powerpoint/2010/main" val="3235189505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 images +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Espace réservé du numéro de diapositive 5">
            <a:extLst>
              <a:ext uri="{FF2B5EF4-FFF2-40B4-BE49-F238E27FC236}">
                <a16:creationId xmlns:a16="http://schemas.microsoft.com/office/drawing/2014/main" id="{28D1308F-5AB3-4092-91D0-0DC59ADC37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328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  <a:latin typeface="Century Gothic" panose="020B0502020202020204" pitchFamily="34" charset="0"/>
              </a:defRPr>
            </a:lvl1pPr>
          </a:lstStyle>
          <a:p>
            <a:fld id="{FB058A6E-E02B-44A1-83CB-F5501D289EC3}" type="slidenum">
              <a:rPr lang="fr-FR" smtClean="0"/>
              <a:t>‹#›</a:t>
            </a:fld>
            <a:endParaRPr lang="fr-FR"/>
          </a:p>
        </p:txBody>
      </p:sp>
      <p:sp>
        <p:nvSpPr>
          <p:cNvPr id="23" name="Espace réservé de la date 3">
            <a:extLst>
              <a:ext uri="{FF2B5EF4-FFF2-40B4-BE49-F238E27FC236}">
                <a16:creationId xmlns:a16="http://schemas.microsoft.com/office/drawing/2014/main" id="{29FA8D36-B856-46A1-99BE-CDB8A6C3809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160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  <a:latin typeface="Century Gothic" panose="020B0502020202020204" pitchFamily="34" charset="0"/>
              </a:defRPr>
            </a:lvl1pPr>
          </a:lstStyle>
          <a:p>
            <a:fld id="{A86CA7CA-192F-4D7F-A5E7-BC923D29234C}" type="datetimeFigureOut">
              <a:rPr lang="fr-FR" smtClean="0"/>
              <a:t>10/12/2024</a:t>
            </a:fld>
            <a:endParaRPr lang="fr-FR"/>
          </a:p>
        </p:txBody>
      </p:sp>
      <p:sp>
        <p:nvSpPr>
          <p:cNvPr id="77" name="Titre 76">
            <a:extLst>
              <a:ext uri="{FF2B5EF4-FFF2-40B4-BE49-F238E27FC236}">
                <a16:creationId xmlns:a16="http://schemas.microsoft.com/office/drawing/2014/main" id="{5AEF270C-EE97-4687-862D-BB037F944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4" name="Espace réservé pour une image  3">
            <a:extLst>
              <a:ext uri="{FF2B5EF4-FFF2-40B4-BE49-F238E27FC236}">
                <a16:creationId xmlns:a16="http://schemas.microsoft.com/office/drawing/2014/main" id="{A90A25D1-E044-4C93-ACEE-9E9676EFF51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84226" y="2011363"/>
            <a:ext cx="3251214" cy="1350962"/>
          </a:xfrm>
        </p:spPr>
        <p:txBody>
          <a:bodyPr anchor="ctr" anchorCtr="0">
            <a:normAutofit/>
          </a:bodyPr>
          <a:lstStyle>
            <a:lvl1pPr algn="ctr">
              <a:defRPr sz="800">
                <a:latin typeface="+mn-lt"/>
              </a:defRPr>
            </a:lvl1pPr>
          </a:lstStyle>
          <a:p>
            <a:r>
              <a:rPr lang="fr-FR"/>
              <a:t>image</a:t>
            </a:r>
          </a:p>
        </p:txBody>
      </p:sp>
      <p:sp>
        <p:nvSpPr>
          <p:cNvPr id="57" name="Espace réservé pour une image  3">
            <a:extLst>
              <a:ext uri="{FF2B5EF4-FFF2-40B4-BE49-F238E27FC236}">
                <a16:creationId xmlns:a16="http://schemas.microsoft.com/office/drawing/2014/main" id="{F841F085-3CC8-43F1-939D-EE5C76DC6F3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472607" y="2011363"/>
            <a:ext cx="3262324" cy="1350962"/>
          </a:xfrm>
        </p:spPr>
        <p:txBody>
          <a:bodyPr anchor="ctr" anchorCtr="0">
            <a:normAutofit/>
          </a:bodyPr>
          <a:lstStyle>
            <a:lvl1pPr algn="ctr">
              <a:defRPr sz="800">
                <a:latin typeface="+mn-lt"/>
              </a:defRPr>
            </a:lvl1pPr>
          </a:lstStyle>
          <a:p>
            <a:r>
              <a:rPr lang="fr-FR"/>
              <a:t>image</a:t>
            </a:r>
          </a:p>
        </p:txBody>
      </p:sp>
      <p:sp>
        <p:nvSpPr>
          <p:cNvPr id="61" name="Espace réservé pour une image  3">
            <a:extLst>
              <a:ext uri="{FF2B5EF4-FFF2-40B4-BE49-F238E27FC236}">
                <a16:creationId xmlns:a16="http://schemas.microsoft.com/office/drawing/2014/main" id="{3B48B88E-1BE4-479E-B06F-F907C4D0B4D9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84226" y="4285046"/>
            <a:ext cx="3251214" cy="1350962"/>
          </a:xfrm>
        </p:spPr>
        <p:txBody>
          <a:bodyPr anchor="ctr" anchorCtr="0">
            <a:normAutofit/>
          </a:bodyPr>
          <a:lstStyle>
            <a:lvl1pPr algn="ctr">
              <a:defRPr sz="800">
                <a:latin typeface="+mn-lt"/>
              </a:defRPr>
            </a:lvl1pPr>
          </a:lstStyle>
          <a:p>
            <a:r>
              <a:rPr lang="fr-FR"/>
              <a:t>image</a:t>
            </a:r>
          </a:p>
        </p:txBody>
      </p:sp>
      <p:sp>
        <p:nvSpPr>
          <p:cNvPr id="62" name="Espace réservé pour une image  3">
            <a:extLst>
              <a:ext uri="{FF2B5EF4-FFF2-40B4-BE49-F238E27FC236}">
                <a16:creationId xmlns:a16="http://schemas.microsoft.com/office/drawing/2014/main" id="{2EAA7909-190C-470C-ADD7-74F8ABF7881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470393" y="4285046"/>
            <a:ext cx="3251214" cy="1350962"/>
          </a:xfrm>
        </p:spPr>
        <p:txBody>
          <a:bodyPr anchor="ctr" anchorCtr="0">
            <a:normAutofit/>
          </a:bodyPr>
          <a:lstStyle>
            <a:lvl1pPr algn="ctr">
              <a:defRPr sz="800">
                <a:latin typeface="+mn-lt"/>
              </a:defRPr>
            </a:lvl1pPr>
          </a:lstStyle>
          <a:p>
            <a:r>
              <a:rPr lang="fr-FR"/>
              <a:t>image</a:t>
            </a:r>
          </a:p>
        </p:txBody>
      </p:sp>
      <p:sp>
        <p:nvSpPr>
          <p:cNvPr id="78" name="Espace réservé pour une image  3">
            <a:extLst>
              <a:ext uri="{FF2B5EF4-FFF2-40B4-BE49-F238E27FC236}">
                <a16:creationId xmlns:a16="http://schemas.microsoft.com/office/drawing/2014/main" id="{B59F1A3E-3165-4558-8C12-D87A7D3BD08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942064" y="4285046"/>
            <a:ext cx="3251214" cy="1350962"/>
          </a:xfrm>
        </p:spPr>
        <p:txBody>
          <a:bodyPr anchor="ctr" anchorCtr="0">
            <a:normAutofit/>
          </a:bodyPr>
          <a:lstStyle>
            <a:lvl1pPr algn="ctr">
              <a:defRPr sz="800">
                <a:latin typeface="+mn-lt"/>
              </a:defRPr>
            </a:lvl1pPr>
          </a:lstStyle>
          <a:p>
            <a:r>
              <a:rPr lang="fr-FR"/>
              <a:t>image</a:t>
            </a:r>
          </a:p>
        </p:txBody>
      </p:sp>
      <p:sp>
        <p:nvSpPr>
          <p:cNvPr id="79" name="Espace réservé du texte 58">
            <a:extLst>
              <a:ext uri="{FF2B5EF4-FFF2-40B4-BE49-F238E27FC236}">
                <a16:creationId xmlns:a16="http://schemas.microsoft.com/office/drawing/2014/main" id="{C0EA7FAD-EB47-4870-8D4F-83A644BC04B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84225" y="3495676"/>
            <a:ext cx="3251213" cy="379412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defRPr sz="1200" b="1"/>
            </a:lvl1pPr>
            <a:lvl3pPr>
              <a:defRPr/>
            </a:lvl3pPr>
          </a:lstStyle>
          <a:p>
            <a:pPr lvl="0"/>
            <a:r>
              <a:rPr lang="fr-FR"/>
              <a:t>Texte</a:t>
            </a:r>
          </a:p>
        </p:txBody>
      </p:sp>
      <p:sp>
        <p:nvSpPr>
          <p:cNvPr id="80" name="Espace réservé du texte 58">
            <a:extLst>
              <a:ext uri="{FF2B5EF4-FFF2-40B4-BE49-F238E27FC236}">
                <a16:creationId xmlns:a16="http://schemas.microsoft.com/office/drawing/2014/main" id="{17A6663E-105C-4833-AAF5-80B6F9DFD8F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470393" y="3495676"/>
            <a:ext cx="3262323" cy="379412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defRPr sz="1200" b="1"/>
            </a:lvl1pPr>
            <a:lvl3pPr>
              <a:defRPr/>
            </a:lvl3pPr>
          </a:lstStyle>
          <a:p>
            <a:pPr lvl="0"/>
            <a:r>
              <a:rPr lang="fr-FR"/>
              <a:t>Texte</a:t>
            </a:r>
          </a:p>
        </p:txBody>
      </p:sp>
      <p:sp>
        <p:nvSpPr>
          <p:cNvPr id="81" name="Espace réservé du texte 58">
            <a:extLst>
              <a:ext uri="{FF2B5EF4-FFF2-40B4-BE49-F238E27FC236}">
                <a16:creationId xmlns:a16="http://schemas.microsoft.com/office/drawing/2014/main" id="{6ED67E70-9489-4983-8669-51B410A613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84225" y="5746116"/>
            <a:ext cx="3264537" cy="379412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defRPr sz="1200" b="1"/>
            </a:lvl1pPr>
            <a:lvl3pPr>
              <a:defRPr/>
            </a:lvl3pPr>
          </a:lstStyle>
          <a:p>
            <a:pPr lvl="0"/>
            <a:r>
              <a:rPr lang="fr-FR"/>
              <a:t>Texte</a:t>
            </a:r>
          </a:p>
        </p:txBody>
      </p:sp>
      <p:sp>
        <p:nvSpPr>
          <p:cNvPr id="82" name="Espace réservé du texte 58">
            <a:extLst>
              <a:ext uri="{FF2B5EF4-FFF2-40B4-BE49-F238E27FC236}">
                <a16:creationId xmlns:a16="http://schemas.microsoft.com/office/drawing/2014/main" id="{2A11ACFC-0169-40C8-8D7E-7CFFB982890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470393" y="5746116"/>
            <a:ext cx="3264537" cy="379412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defRPr sz="1200" b="1"/>
            </a:lvl1pPr>
            <a:lvl3pPr>
              <a:defRPr/>
            </a:lvl3pPr>
          </a:lstStyle>
          <a:p>
            <a:pPr lvl="0"/>
            <a:r>
              <a:rPr lang="fr-FR"/>
              <a:t>Texte</a:t>
            </a:r>
          </a:p>
        </p:txBody>
      </p:sp>
      <p:sp>
        <p:nvSpPr>
          <p:cNvPr id="83" name="Espace réservé du texte 58">
            <a:extLst>
              <a:ext uri="{FF2B5EF4-FFF2-40B4-BE49-F238E27FC236}">
                <a16:creationId xmlns:a16="http://schemas.microsoft.com/office/drawing/2014/main" id="{0DB9ECE6-F898-4262-B852-903C341B87B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942064" y="5746116"/>
            <a:ext cx="3264537" cy="379412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defRPr sz="1200" b="1"/>
            </a:lvl1pPr>
            <a:lvl3pPr>
              <a:defRPr/>
            </a:lvl3pPr>
          </a:lstStyle>
          <a:p>
            <a:pPr lvl="0"/>
            <a:r>
              <a:rPr lang="fr-FR"/>
              <a:t>Texte</a:t>
            </a:r>
          </a:p>
        </p:txBody>
      </p:sp>
      <p:sp>
        <p:nvSpPr>
          <p:cNvPr id="19" name="Espace réservé pour une image  3">
            <a:extLst>
              <a:ext uri="{FF2B5EF4-FFF2-40B4-BE49-F238E27FC236}">
                <a16:creationId xmlns:a16="http://schemas.microsoft.com/office/drawing/2014/main" id="{42DBD718-FD81-4A2C-8D74-C7455DCF9385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7944278" y="2011363"/>
            <a:ext cx="3262324" cy="1350962"/>
          </a:xfrm>
        </p:spPr>
        <p:txBody>
          <a:bodyPr anchor="ctr" anchorCtr="0">
            <a:normAutofit/>
          </a:bodyPr>
          <a:lstStyle>
            <a:lvl1pPr algn="ctr">
              <a:defRPr sz="800">
                <a:latin typeface="+mn-lt"/>
              </a:defRPr>
            </a:lvl1pPr>
          </a:lstStyle>
          <a:p>
            <a:r>
              <a:rPr lang="fr-FR"/>
              <a:t>image</a:t>
            </a:r>
          </a:p>
        </p:txBody>
      </p:sp>
      <p:sp>
        <p:nvSpPr>
          <p:cNvPr id="20" name="Espace réservé du texte 58">
            <a:extLst>
              <a:ext uri="{FF2B5EF4-FFF2-40B4-BE49-F238E27FC236}">
                <a16:creationId xmlns:a16="http://schemas.microsoft.com/office/drawing/2014/main" id="{0D3752C7-A993-4AEB-A7DA-E9B1E4D3262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942064" y="3495676"/>
            <a:ext cx="3262323" cy="379412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defRPr sz="1200" b="1"/>
            </a:lvl1pPr>
            <a:lvl3pPr>
              <a:defRPr/>
            </a:lvl3pPr>
          </a:lstStyle>
          <a:p>
            <a:pPr lvl="0"/>
            <a:r>
              <a:rPr lang="fr-FR"/>
              <a:t>Texte</a:t>
            </a:r>
          </a:p>
        </p:txBody>
      </p:sp>
    </p:spTree>
    <p:extLst>
      <p:ext uri="{BB962C8B-B14F-4D97-AF65-F5344CB8AC3E}">
        <p14:creationId xmlns:p14="http://schemas.microsoft.com/office/powerpoint/2010/main" val="3022861421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iste à puces + arm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raphique 23">
            <a:extLst>
              <a:ext uri="{FF2B5EF4-FFF2-40B4-BE49-F238E27FC236}">
                <a16:creationId xmlns:a16="http://schemas.microsoft.com/office/drawing/2014/main" id="{54EE77EA-00F7-4888-8A66-D819D68646E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08500" y="1758950"/>
            <a:ext cx="3175000" cy="4181160"/>
          </a:xfrm>
          <a:prstGeom prst="rect">
            <a:avLst/>
          </a:prstGeom>
        </p:spPr>
      </p:pic>
      <p:sp>
        <p:nvSpPr>
          <p:cNvPr id="18" name="Espace réservé du numéro de diapositive 5">
            <a:extLst>
              <a:ext uri="{FF2B5EF4-FFF2-40B4-BE49-F238E27FC236}">
                <a16:creationId xmlns:a16="http://schemas.microsoft.com/office/drawing/2014/main" id="{28D1308F-5AB3-4092-91D0-0DC59ADC37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328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  <a:latin typeface="Century Gothic" panose="020B0502020202020204" pitchFamily="34" charset="0"/>
              </a:defRPr>
            </a:lvl1pPr>
          </a:lstStyle>
          <a:p>
            <a:fld id="{FB058A6E-E02B-44A1-83CB-F5501D289EC3}" type="slidenum">
              <a:rPr lang="fr-FR" smtClean="0"/>
              <a:t>‹#›</a:t>
            </a:fld>
            <a:endParaRPr lang="fr-FR"/>
          </a:p>
        </p:txBody>
      </p:sp>
      <p:sp>
        <p:nvSpPr>
          <p:cNvPr id="23" name="Espace réservé de la date 3">
            <a:extLst>
              <a:ext uri="{FF2B5EF4-FFF2-40B4-BE49-F238E27FC236}">
                <a16:creationId xmlns:a16="http://schemas.microsoft.com/office/drawing/2014/main" id="{29FA8D36-B856-46A1-99BE-CDB8A6C3809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160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  <a:latin typeface="Century Gothic" panose="020B0502020202020204" pitchFamily="34" charset="0"/>
              </a:defRPr>
            </a:lvl1pPr>
          </a:lstStyle>
          <a:p>
            <a:fld id="{A86CA7CA-192F-4D7F-A5E7-BC923D29234C}" type="datetimeFigureOut">
              <a:rPr lang="fr-FR" smtClean="0"/>
              <a:t>10/12/2024</a:t>
            </a:fld>
            <a:endParaRPr lang="fr-FR"/>
          </a:p>
        </p:txBody>
      </p:sp>
      <p:sp>
        <p:nvSpPr>
          <p:cNvPr id="77" name="Titre 76">
            <a:extLst>
              <a:ext uri="{FF2B5EF4-FFF2-40B4-BE49-F238E27FC236}">
                <a16:creationId xmlns:a16="http://schemas.microsoft.com/office/drawing/2014/main" id="{5AEF270C-EE97-4687-862D-BB037F944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81DCE924-A210-48FA-A627-01B72E17F0B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49324" y="2184400"/>
            <a:ext cx="4693602" cy="33071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Texte</a:t>
            </a:r>
          </a:p>
        </p:txBody>
      </p:sp>
      <p:sp>
        <p:nvSpPr>
          <p:cNvPr id="27" name="Espace réservé du texte 5">
            <a:extLst>
              <a:ext uri="{FF2B5EF4-FFF2-40B4-BE49-F238E27FC236}">
                <a16:creationId xmlns:a16="http://schemas.microsoft.com/office/drawing/2014/main" id="{3EEE4233-F12F-4FF8-B58F-0DC967B8B84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660198" y="2184400"/>
            <a:ext cx="4693602" cy="33071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Texte</a:t>
            </a:r>
          </a:p>
        </p:txBody>
      </p:sp>
      <p:sp>
        <p:nvSpPr>
          <p:cNvPr id="28" name="Espace réservé du texte 5">
            <a:extLst>
              <a:ext uri="{FF2B5EF4-FFF2-40B4-BE49-F238E27FC236}">
                <a16:creationId xmlns:a16="http://schemas.microsoft.com/office/drawing/2014/main" id="{0292E81D-2324-441E-A241-FD3D768814F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9324" y="2704402"/>
            <a:ext cx="4693602" cy="3332331"/>
          </a:xfrm>
        </p:spPr>
        <p:txBody>
          <a:bodyPr/>
          <a:lstStyle>
            <a:lvl1pPr marL="171450" marR="0" indent="-1714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200">
                <a:latin typeface="+mn-lt"/>
              </a:defRPr>
            </a:lvl1pPr>
          </a:lstStyle>
          <a:p>
            <a:pPr lvl="0"/>
            <a:r>
              <a:rPr lang="fr-FR"/>
              <a:t>Texte</a:t>
            </a:r>
          </a:p>
          <a:p>
            <a:pPr marL="171450" marR="0" lvl="0" indent="-1714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fr-FR"/>
              <a:t>Texte</a:t>
            </a:r>
          </a:p>
          <a:p>
            <a:pPr marL="171450" marR="0" lvl="0" indent="-1714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fr-FR"/>
              <a:t>Texte</a:t>
            </a:r>
          </a:p>
          <a:p>
            <a:pPr marL="171450" marR="0" lvl="0" indent="-1714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fr-FR"/>
              <a:t>Texte</a:t>
            </a:r>
          </a:p>
          <a:p>
            <a:pPr marL="171450" marR="0" lvl="0" indent="-1714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fr-FR"/>
              <a:t>Texte</a:t>
            </a:r>
          </a:p>
          <a:p>
            <a:pPr marL="171450" marR="0" lvl="0" indent="-1714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fr-FR"/>
              <a:t>Texte</a:t>
            </a:r>
          </a:p>
          <a:p>
            <a:pPr marL="171450" marR="0" lvl="0" indent="-1714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fr-FR"/>
              <a:t>Texte</a:t>
            </a:r>
          </a:p>
          <a:p>
            <a:pPr lvl="0"/>
            <a:endParaRPr lang="fr-FR"/>
          </a:p>
        </p:txBody>
      </p:sp>
      <p:sp>
        <p:nvSpPr>
          <p:cNvPr id="30" name="Espace réservé du texte 5">
            <a:extLst>
              <a:ext uri="{FF2B5EF4-FFF2-40B4-BE49-F238E27FC236}">
                <a16:creationId xmlns:a16="http://schemas.microsoft.com/office/drawing/2014/main" id="{21C829C9-8094-4F17-9EC8-CDCE454CAD7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660198" y="2704402"/>
            <a:ext cx="4693602" cy="3332331"/>
          </a:xfrm>
        </p:spPr>
        <p:txBody>
          <a:bodyPr/>
          <a:lstStyle>
            <a:lvl1pPr marL="171450" marR="0" indent="-1714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200">
                <a:latin typeface="+mn-lt"/>
              </a:defRPr>
            </a:lvl1pPr>
          </a:lstStyle>
          <a:p>
            <a:pPr lvl="0"/>
            <a:r>
              <a:rPr lang="fr-FR"/>
              <a:t>Texte</a:t>
            </a:r>
          </a:p>
          <a:p>
            <a:pPr marL="171450" marR="0" lvl="0" indent="-1714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fr-FR"/>
              <a:t>Texte</a:t>
            </a:r>
          </a:p>
          <a:p>
            <a:pPr marL="171450" marR="0" lvl="0" indent="-1714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fr-FR"/>
              <a:t>Texte</a:t>
            </a:r>
          </a:p>
          <a:p>
            <a:pPr marL="171450" marR="0" lvl="0" indent="-1714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fr-FR"/>
              <a:t>Texte</a:t>
            </a:r>
          </a:p>
          <a:p>
            <a:pPr marL="171450" marR="0" lvl="0" indent="-1714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fr-FR"/>
              <a:t>Texte</a:t>
            </a:r>
          </a:p>
          <a:p>
            <a:pPr marL="171450" marR="0" lvl="0" indent="-1714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fr-FR"/>
              <a:t>Texte</a:t>
            </a:r>
          </a:p>
          <a:p>
            <a:pPr marL="171450" marR="0" lvl="0" indent="-1714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fr-FR"/>
              <a:t>Texte</a:t>
            </a:r>
          </a:p>
          <a:p>
            <a:pPr lvl="0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88517679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iste à puces + arm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raphique 23">
            <a:extLst>
              <a:ext uri="{FF2B5EF4-FFF2-40B4-BE49-F238E27FC236}">
                <a16:creationId xmlns:a16="http://schemas.microsoft.com/office/drawing/2014/main" id="{54EE77EA-00F7-4888-8A66-D819D68646E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08500" y="1758950"/>
            <a:ext cx="3175000" cy="4181160"/>
          </a:xfrm>
          <a:prstGeom prst="rect">
            <a:avLst/>
          </a:prstGeom>
        </p:spPr>
      </p:pic>
      <p:sp>
        <p:nvSpPr>
          <p:cNvPr id="18" name="Espace réservé du numéro de diapositive 5">
            <a:extLst>
              <a:ext uri="{FF2B5EF4-FFF2-40B4-BE49-F238E27FC236}">
                <a16:creationId xmlns:a16="http://schemas.microsoft.com/office/drawing/2014/main" id="{28D1308F-5AB3-4092-91D0-0DC59ADC37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328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  <a:latin typeface="Century Gothic" panose="020B0502020202020204" pitchFamily="34" charset="0"/>
              </a:defRPr>
            </a:lvl1pPr>
          </a:lstStyle>
          <a:p>
            <a:fld id="{FB058A6E-E02B-44A1-83CB-F5501D289EC3}" type="slidenum">
              <a:rPr lang="fr-FR" smtClean="0"/>
              <a:t>‹#›</a:t>
            </a:fld>
            <a:endParaRPr lang="fr-FR"/>
          </a:p>
        </p:txBody>
      </p:sp>
      <p:sp>
        <p:nvSpPr>
          <p:cNvPr id="23" name="Espace réservé de la date 3">
            <a:extLst>
              <a:ext uri="{FF2B5EF4-FFF2-40B4-BE49-F238E27FC236}">
                <a16:creationId xmlns:a16="http://schemas.microsoft.com/office/drawing/2014/main" id="{29FA8D36-B856-46A1-99BE-CDB8A6C3809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160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  <a:latin typeface="Century Gothic" panose="020B0502020202020204" pitchFamily="34" charset="0"/>
              </a:defRPr>
            </a:lvl1pPr>
          </a:lstStyle>
          <a:p>
            <a:fld id="{A86CA7CA-192F-4D7F-A5E7-BC923D29234C}" type="datetimeFigureOut">
              <a:rPr lang="fr-FR" smtClean="0"/>
              <a:t>10/12/2024</a:t>
            </a:fld>
            <a:endParaRPr lang="fr-FR"/>
          </a:p>
        </p:txBody>
      </p:sp>
      <p:sp>
        <p:nvSpPr>
          <p:cNvPr id="77" name="Titre 76">
            <a:extLst>
              <a:ext uri="{FF2B5EF4-FFF2-40B4-BE49-F238E27FC236}">
                <a16:creationId xmlns:a16="http://schemas.microsoft.com/office/drawing/2014/main" id="{5AEF270C-EE97-4687-862D-BB037F944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81DCE924-A210-48FA-A627-01B72E17F0B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49324" y="2184400"/>
            <a:ext cx="4693602" cy="33071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Texte</a:t>
            </a:r>
          </a:p>
        </p:txBody>
      </p:sp>
      <p:sp>
        <p:nvSpPr>
          <p:cNvPr id="27" name="Espace réservé du texte 5">
            <a:extLst>
              <a:ext uri="{FF2B5EF4-FFF2-40B4-BE49-F238E27FC236}">
                <a16:creationId xmlns:a16="http://schemas.microsoft.com/office/drawing/2014/main" id="{3EEE4233-F12F-4FF8-B58F-0DC967B8B84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660198" y="2184400"/>
            <a:ext cx="4693602" cy="33071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Texte</a:t>
            </a:r>
          </a:p>
        </p:txBody>
      </p:sp>
      <p:sp>
        <p:nvSpPr>
          <p:cNvPr id="28" name="Espace réservé du texte 5">
            <a:extLst>
              <a:ext uri="{FF2B5EF4-FFF2-40B4-BE49-F238E27FC236}">
                <a16:creationId xmlns:a16="http://schemas.microsoft.com/office/drawing/2014/main" id="{0292E81D-2324-441E-A241-FD3D768814F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9324" y="2704402"/>
            <a:ext cx="4693602" cy="3332331"/>
          </a:xfrm>
        </p:spPr>
        <p:txBody>
          <a:bodyPr/>
          <a:lstStyle>
            <a:lvl1pPr marL="171450" marR="0" indent="-1714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200">
                <a:latin typeface="+mn-lt"/>
              </a:defRPr>
            </a:lvl1pPr>
          </a:lstStyle>
          <a:p>
            <a:pPr lvl="0"/>
            <a:r>
              <a:rPr lang="fr-FR"/>
              <a:t>Texte</a:t>
            </a:r>
          </a:p>
          <a:p>
            <a:pPr marL="171450" marR="0" lvl="0" indent="-1714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fr-FR"/>
              <a:t>Texte</a:t>
            </a:r>
          </a:p>
          <a:p>
            <a:pPr marL="171450" marR="0" lvl="0" indent="-1714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fr-FR"/>
              <a:t>Texte</a:t>
            </a:r>
          </a:p>
          <a:p>
            <a:pPr marL="171450" marR="0" lvl="0" indent="-1714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fr-FR"/>
              <a:t>Texte</a:t>
            </a:r>
          </a:p>
          <a:p>
            <a:pPr marL="171450" marR="0" lvl="0" indent="-1714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fr-FR"/>
              <a:t>Texte</a:t>
            </a:r>
          </a:p>
          <a:p>
            <a:pPr marL="171450" marR="0" lvl="0" indent="-1714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fr-FR"/>
              <a:t>Texte</a:t>
            </a:r>
          </a:p>
          <a:p>
            <a:pPr marL="171450" marR="0" lvl="0" indent="-1714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fr-FR"/>
              <a:t>Texte</a:t>
            </a:r>
          </a:p>
          <a:p>
            <a:pPr lvl="0"/>
            <a:endParaRPr lang="fr-FR"/>
          </a:p>
        </p:txBody>
      </p:sp>
      <p:sp>
        <p:nvSpPr>
          <p:cNvPr id="30" name="Espace réservé du texte 5">
            <a:extLst>
              <a:ext uri="{FF2B5EF4-FFF2-40B4-BE49-F238E27FC236}">
                <a16:creationId xmlns:a16="http://schemas.microsoft.com/office/drawing/2014/main" id="{21C829C9-8094-4F17-9EC8-CDCE454CAD7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660198" y="2704402"/>
            <a:ext cx="4693602" cy="3332331"/>
          </a:xfrm>
        </p:spPr>
        <p:txBody>
          <a:bodyPr/>
          <a:lstStyle>
            <a:lvl1pPr marL="171450" marR="0" indent="-1714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200">
                <a:latin typeface="+mn-lt"/>
              </a:defRPr>
            </a:lvl1pPr>
          </a:lstStyle>
          <a:p>
            <a:pPr lvl="0"/>
            <a:r>
              <a:rPr lang="fr-FR"/>
              <a:t>Texte</a:t>
            </a:r>
          </a:p>
          <a:p>
            <a:pPr marL="171450" marR="0" lvl="0" indent="-1714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fr-FR"/>
              <a:t>Texte</a:t>
            </a:r>
          </a:p>
          <a:p>
            <a:pPr marL="171450" marR="0" lvl="0" indent="-1714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fr-FR"/>
              <a:t>Texte</a:t>
            </a:r>
          </a:p>
          <a:p>
            <a:pPr marL="171450" marR="0" lvl="0" indent="-1714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fr-FR"/>
              <a:t>Texte</a:t>
            </a:r>
          </a:p>
          <a:p>
            <a:pPr marL="171450" marR="0" lvl="0" indent="-1714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fr-FR"/>
              <a:t>Texte</a:t>
            </a:r>
          </a:p>
          <a:p>
            <a:pPr marL="171450" marR="0" lvl="0" indent="-1714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fr-FR"/>
              <a:t>Texte</a:t>
            </a:r>
          </a:p>
          <a:p>
            <a:pPr marL="171450" marR="0" lvl="0" indent="-1714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fr-FR"/>
              <a:t>Texte</a:t>
            </a:r>
          </a:p>
          <a:p>
            <a:pPr lvl="0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88517679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iste à puces +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Espace réservé du numéro de diapositive 5">
            <a:extLst>
              <a:ext uri="{FF2B5EF4-FFF2-40B4-BE49-F238E27FC236}">
                <a16:creationId xmlns:a16="http://schemas.microsoft.com/office/drawing/2014/main" id="{28D1308F-5AB3-4092-91D0-0DC59ADC37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328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  <a:latin typeface="Century Gothic" panose="020B0502020202020204" pitchFamily="34" charset="0"/>
              </a:defRPr>
            </a:lvl1pPr>
          </a:lstStyle>
          <a:p>
            <a:fld id="{FB058A6E-E02B-44A1-83CB-F5501D289EC3}" type="slidenum">
              <a:rPr lang="fr-FR" smtClean="0"/>
              <a:t>‹#›</a:t>
            </a:fld>
            <a:endParaRPr lang="fr-FR"/>
          </a:p>
        </p:txBody>
      </p:sp>
      <p:sp>
        <p:nvSpPr>
          <p:cNvPr id="23" name="Espace réservé de la date 3">
            <a:extLst>
              <a:ext uri="{FF2B5EF4-FFF2-40B4-BE49-F238E27FC236}">
                <a16:creationId xmlns:a16="http://schemas.microsoft.com/office/drawing/2014/main" id="{29FA8D36-B856-46A1-99BE-CDB8A6C3809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160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  <a:latin typeface="Century Gothic" panose="020B0502020202020204" pitchFamily="34" charset="0"/>
              </a:defRPr>
            </a:lvl1pPr>
          </a:lstStyle>
          <a:p>
            <a:fld id="{A86CA7CA-192F-4D7F-A5E7-BC923D29234C}" type="datetimeFigureOut">
              <a:rPr lang="fr-FR" smtClean="0"/>
              <a:t>10/12/2024</a:t>
            </a:fld>
            <a:endParaRPr lang="fr-FR"/>
          </a:p>
        </p:txBody>
      </p:sp>
      <p:sp>
        <p:nvSpPr>
          <p:cNvPr id="77" name="Titre 76">
            <a:extLst>
              <a:ext uri="{FF2B5EF4-FFF2-40B4-BE49-F238E27FC236}">
                <a16:creationId xmlns:a16="http://schemas.microsoft.com/office/drawing/2014/main" id="{5AEF270C-EE97-4687-862D-BB037F944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2EEFFA23-0EA2-468B-8E1D-97051218497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5099050"/>
            <a:ext cx="12192000" cy="1758950"/>
          </a:xfrm>
        </p:spPr>
        <p:txBody>
          <a:bodyPr anchor="ctr" anchorCtr="0">
            <a:normAutofit/>
          </a:bodyPr>
          <a:lstStyle>
            <a:lvl1pPr algn="ctr">
              <a:defRPr sz="800">
                <a:latin typeface="+mn-lt"/>
              </a:defRPr>
            </a:lvl1pPr>
          </a:lstStyle>
          <a:p>
            <a:r>
              <a:rPr lang="fr-FR"/>
              <a:t>image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81DCE924-A210-48FA-A627-01B72E17F0B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49324" y="2184400"/>
            <a:ext cx="4693602" cy="33071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Texte</a:t>
            </a:r>
          </a:p>
        </p:txBody>
      </p:sp>
      <p:sp>
        <p:nvSpPr>
          <p:cNvPr id="27" name="Espace réservé du texte 5">
            <a:extLst>
              <a:ext uri="{FF2B5EF4-FFF2-40B4-BE49-F238E27FC236}">
                <a16:creationId xmlns:a16="http://schemas.microsoft.com/office/drawing/2014/main" id="{3EEE4233-F12F-4FF8-B58F-0DC967B8B84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660198" y="2184400"/>
            <a:ext cx="4693602" cy="33071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Texte</a:t>
            </a:r>
          </a:p>
        </p:txBody>
      </p:sp>
      <p:sp>
        <p:nvSpPr>
          <p:cNvPr id="28" name="Espace réservé du texte 5">
            <a:extLst>
              <a:ext uri="{FF2B5EF4-FFF2-40B4-BE49-F238E27FC236}">
                <a16:creationId xmlns:a16="http://schemas.microsoft.com/office/drawing/2014/main" id="{0292E81D-2324-441E-A241-FD3D768814F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9324" y="2704403"/>
            <a:ext cx="4693602" cy="2008616"/>
          </a:xfrm>
        </p:spPr>
        <p:txBody>
          <a:bodyPr/>
          <a:lstStyle>
            <a:lvl1pPr marL="171450" marR="0" indent="-1714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200">
                <a:latin typeface="+mn-lt"/>
              </a:defRPr>
            </a:lvl1pPr>
          </a:lstStyle>
          <a:p>
            <a:pPr lvl="0"/>
            <a:r>
              <a:rPr lang="fr-FR"/>
              <a:t>Texte</a:t>
            </a:r>
          </a:p>
          <a:p>
            <a:pPr marL="171450" marR="0" lvl="0" indent="-1714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fr-FR"/>
              <a:t>Texte</a:t>
            </a:r>
          </a:p>
          <a:p>
            <a:pPr marL="171450" marR="0" lvl="0" indent="-1714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fr-FR"/>
              <a:t>Texte</a:t>
            </a:r>
          </a:p>
          <a:p>
            <a:pPr marL="171450" marR="0" lvl="0" indent="-1714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fr-FR"/>
              <a:t>Texte</a:t>
            </a:r>
          </a:p>
          <a:p>
            <a:pPr marL="171450" marR="0" lvl="0" indent="-1714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fr-FR"/>
              <a:t>Texte</a:t>
            </a:r>
          </a:p>
          <a:p>
            <a:pPr marL="171450" marR="0" lvl="0" indent="-1714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fr-FR"/>
              <a:t>Texte</a:t>
            </a:r>
          </a:p>
          <a:p>
            <a:pPr marL="171450" marR="0" lvl="0" indent="-1714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fr-FR"/>
              <a:t>Texte</a:t>
            </a:r>
          </a:p>
          <a:p>
            <a:pPr lvl="0"/>
            <a:endParaRPr lang="fr-FR"/>
          </a:p>
        </p:txBody>
      </p:sp>
      <p:sp>
        <p:nvSpPr>
          <p:cNvPr id="30" name="Espace réservé du texte 5">
            <a:extLst>
              <a:ext uri="{FF2B5EF4-FFF2-40B4-BE49-F238E27FC236}">
                <a16:creationId xmlns:a16="http://schemas.microsoft.com/office/drawing/2014/main" id="{21C829C9-8094-4F17-9EC8-CDCE454CAD7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660198" y="2704403"/>
            <a:ext cx="4693602" cy="2008616"/>
          </a:xfrm>
        </p:spPr>
        <p:txBody>
          <a:bodyPr/>
          <a:lstStyle>
            <a:lvl1pPr marL="171450" marR="0" indent="-1714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200">
                <a:latin typeface="+mn-lt"/>
              </a:defRPr>
            </a:lvl1pPr>
          </a:lstStyle>
          <a:p>
            <a:pPr lvl="0"/>
            <a:r>
              <a:rPr lang="fr-FR"/>
              <a:t>Texte</a:t>
            </a:r>
          </a:p>
          <a:p>
            <a:pPr marL="171450" marR="0" lvl="0" indent="-1714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fr-FR"/>
              <a:t>Texte</a:t>
            </a:r>
          </a:p>
          <a:p>
            <a:pPr marL="171450" marR="0" lvl="0" indent="-1714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fr-FR"/>
              <a:t>Texte</a:t>
            </a:r>
          </a:p>
          <a:p>
            <a:pPr marL="171450" marR="0" lvl="0" indent="-1714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fr-FR"/>
              <a:t>Texte</a:t>
            </a:r>
          </a:p>
          <a:p>
            <a:pPr marL="171450" marR="0" lvl="0" indent="-1714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fr-FR"/>
              <a:t>Texte</a:t>
            </a:r>
          </a:p>
          <a:p>
            <a:pPr marL="171450" marR="0" lvl="0" indent="-1714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fr-FR"/>
              <a:t>Texte</a:t>
            </a:r>
          </a:p>
          <a:p>
            <a:pPr marL="171450" marR="0" lvl="0" indent="-1714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fr-FR"/>
              <a:t>Texte</a:t>
            </a:r>
          </a:p>
          <a:p>
            <a:pPr lvl="0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27268684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assement 6 entré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Espace réservé du numéro de diapositive 5">
            <a:extLst>
              <a:ext uri="{FF2B5EF4-FFF2-40B4-BE49-F238E27FC236}">
                <a16:creationId xmlns:a16="http://schemas.microsoft.com/office/drawing/2014/main" id="{28D1308F-5AB3-4092-91D0-0DC59ADC37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328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  <a:latin typeface="Century Gothic" panose="020B0502020202020204" pitchFamily="34" charset="0"/>
              </a:defRPr>
            </a:lvl1pPr>
          </a:lstStyle>
          <a:p>
            <a:fld id="{FB058A6E-E02B-44A1-83CB-F5501D289EC3}" type="slidenum">
              <a:rPr lang="fr-FR" smtClean="0"/>
              <a:t>‹#›</a:t>
            </a:fld>
            <a:endParaRPr lang="fr-FR"/>
          </a:p>
        </p:txBody>
      </p:sp>
      <p:sp>
        <p:nvSpPr>
          <p:cNvPr id="23" name="Espace réservé de la date 3">
            <a:extLst>
              <a:ext uri="{FF2B5EF4-FFF2-40B4-BE49-F238E27FC236}">
                <a16:creationId xmlns:a16="http://schemas.microsoft.com/office/drawing/2014/main" id="{29FA8D36-B856-46A1-99BE-CDB8A6C3809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160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  <a:latin typeface="Century Gothic" panose="020B0502020202020204" pitchFamily="34" charset="0"/>
              </a:defRPr>
            </a:lvl1pPr>
          </a:lstStyle>
          <a:p>
            <a:fld id="{A86CA7CA-192F-4D7F-A5E7-BC923D29234C}" type="datetimeFigureOut">
              <a:rPr lang="fr-FR" smtClean="0"/>
              <a:t>10/12/2024</a:t>
            </a:fld>
            <a:endParaRPr lang="fr-FR"/>
          </a:p>
        </p:txBody>
      </p:sp>
      <p:sp>
        <p:nvSpPr>
          <p:cNvPr id="77" name="Titre 76">
            <a:extLst>
              <a:ext uri="{FF2B5EF4-FFF2-40B4-BE49-F238E27FC236}">
                <a16:creationId xmlns:a16="http://schemas.microsoft.com/office/drawing/2014/main" id="{5AEF270C-EE97-4687-862D-BB037F944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2EEFFA23-0EA2-468B-8E1D-97051218497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5099050"/>
            <a:ext cx="12192000" cy="1758950"/>
          </a:xfrm>
        </p:spPr>
        <p:txBody>
          <a:bodyPr anchor="ctr" anchorCtr="0">
            <a:normAutofit/>
          </a:bodyPr>
          <a:lstStyle>
            <a:lvl1pPr algn="ctr">
              <a:defRPr sz="800">
                <a:latin typeface="+mn-lt"/>
              </a:defRPr>
            </a:lvl1pPr>
          </a:lstStyle>
          <a:p>
            <a:r>
              <a:rPr lang="fr-FR" err="1"/>
              <a:t>imagefdfdfdfdsfzer</a:t>
            </a:r>
            <a:endParaRPr lang="fr-FR"/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59EFABEA-DBCB-4C8C-B53D-B40EBBDC0D5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2173" y="2484236"/>
            <a:ext cx="2359031" cy="473004"/>
          </a:xfrm>
          <a:prstGeom prst="rect">
            <a:avLst/>
          </a:prstGeom>
        </p:spPr>
      </p:pic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AD4DFC14-B50A-4DC6-A16E-B96B5C56B74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61707" y="2864371"/>
            <a:ext cx="2239963" cy="322263"/>
          </a:xfrm>
        </p:spPr>
        <p:txBody>
          <a:bodyPr>
            <a:noAutofit/>
          </a:bodyPr>
          <a:lstStyle>
            <a:lvl1pPr algn="ctr">
              <a:defRPr sz="1200">
                <a:latin typeface="+mn-lt"/>
              </a:defRPr>
            </a:lvl1pPr>
          </a:lstStyle>
          <a:p>
            <a:pPr lvl="0"/>
            <a:r>
              <a:rPr lang="fr-FR"/>
              <a:t>Texte</a:t>
            </a:r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3A1BD5C3-F04D-4A10-BC8D-142C37DED69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4177" y="1818449"/>
            <a:ext cx="3355024" cy="326973"/>
          </a:xfrm>
        </p:spPr>
        <p:txBody>
          <a:bodyPr/>
          <a:lstStyle>
            <a:lvl1pPr algn="ctr">
              <a:defRPr/>
            </a:lvl1pPr>
          </a:lstStyle>
          <a:p>
            <a:pPr lvl="0"/>
            <a:r>
              <a:rPr lang="fr-FR"/>
              <a:t>Classement</a:t>
            </a:r>
          </a:p>
        </p:txBody>
      </p:sp>
      <p:pic>
        <p:nvPicPr>
          <p:cNvPr id="32" name="Image 31">
            <a:extLst>
              <a:ext uri="{FF2B5EF4-FFF2-40B4-BE49-F238E27FC236}">
                <a16:creationId xmlns:a16="http://schemas.microsoft.com/office/drawing/2014/main" id="{CEFE5610-F935-4DD2-A932-C88FB86BAAB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16484" y="2484236"/>
            <a:ext cx="2359031" cy="473004"/>
          </a:xfrm>
          <a:prstGeom prst="rect">
            <a:avLst/>
          </a:prstGeom>
        </p:spPr>
      </p:pic>
      <p:sp>
        <p:nvSpPr>
          <p:cNvPr id="33" name="Espace réservé du texte 4">
            <a:extLst>
              <a:ext uri="{FF2B5EF4-FFF2-40B4-BE49-F238E27FC236}">
                <a16:creationId xmlns:a16="http://schemas.microsoft.com/office/drawing/2014/main" id="{BF927D30-743A-4D6D-8ED4-7B57F34A69E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976018" y="2864371"/>
            <a:ext cx="2239963" cy="322263"/>
          </a:xfrm>
        </p:spPr>
        <p:txBody>
          <a:bodyPr>
            <a:noAutofit/>
          </a:bodyPr>
          <a:lstStyle>
            <a:lvl1pPr algn="ctr">
              <a:defRPr sz="1200">
                <a:latin typeface="+mn-lt"/>
              </a:defRPr>
            </a:lvl1pPr>
          </a:lstStyle>
          <a:p>
            <a:pPr lvl="0"/>
            <a:r>
              <a:rPr lang="fr-FR"/>
              <a:t>Texte</a:t>
            </a:r>
          </a:p>
        </p:txBody>
      </p:sp>
      <p:sp>
        <p:nvSpPr>
          <p:cNvPr id="34" name="Espace réservé du texte 7">
            <a:extLst>
              <a:ext uri="{FF2B5EF4-FFF2-40B4-BE49-F238E27FC236}">
                <a16:creationId xmlns:a16="http://schemas.microsoft.com/office/drawing/2014/main" id="{0BE37AD4-C22D-43BB-84C0-B9F767D6A96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18488" y="1818449"/>
            <a:ext cx="3355024" cy="326973"/>
          </a:xfrm>
        </p:spPr>
        <p:txBody>
          <a:bodyPr/>
          <a:lstStyle>
            <a:lvl1pPr algn="ctr">
              <a:defRPr/>
            </a:lvl1pPr>
          </a:lstStyle>
          <a:p>
            <a:pPr lvl="0"/>
            <a:r>
              <a:rPr lang="fr-FR"/>
              <a:t>Classement</a:t>
            </a:r>
          </a:p>
        </p:txBody>
      </p:sp>
      <p:pic>
        <p:nvPicPr>
          <p:cNvPr id="36" name="Image 35">
            <a:extLst>
              <a:ext uri="{FF2B5EF4-FFF2-40B4-BE49-F238E27FC236}">
                <a16:creationId xmlns:a16="http://schemas.microsoft.com/office/drawing/2014/main" id="{92F02D8A-6337-41CF-90F4-4AC7D3E5216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30795" y="2484236"/>
            <a:ext cx="2359031" cy="473004"/>
          </a:xfrm>
          <a:prstGeom prst="rect">
            <a:avLst/>
          </a:prstGeom>
        </p:spPr>
      </p:pic>
      <p:sp>
        <p:nvSpPr>
          <p:cNvPr id="37" name="Espace réservé du texte 4">
            <a:extLst>
              <a:ext uri="{FF2B5EF4-FFF2-40B4-BE49-F238E27FC236}">
                <a16:creationId xmlns:a16="http://schemas.microsoft.com/office/drawing/2014/main" id="{A15BCB3B-BAEB-4193-825F-6A5858050F1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990329" y="2864371"/>
            <a:ext cx="2239963" cy="322263"/>
          </a:xfrm>
        </p:spPr>
        <p:txBody>
          <a:bodyPr>
            <a:noAutofit/>
          </a:bodyPr>
          <a:lstStyle>
            <a:lvl1pPr algn="ctr">
              <a:defRPr sz="1200">
                <a:latin typeface="+mn-lt"/>
              </a:defRPr>
            </a:lvl1pPr>
          </a:lstStyle>
          <a:p>
            <a:pPr lvl="0"/>
            <a:r>
              <a:rPr lang="fr-FR"/>
              <a:t>Texte</a:t>
            </a:r>
          </a:p>
        </p:txBody>
      </p:sp>
      <p:sp>
        <p:nvSpPr>
          <p:cNvPr id="38" name="Espace réservé du texte 7">
            <a:extLst>
              <a:ext uri="{FF2B5EF4-FFF2-40B4-BE49-F238E27FC236}">
                <a16:creationId xmlns:a16="http://schemas.microsoft.com/office/drawing/2014/main" id="{AF1762D1-E51D-4E2B-B67C-B0929D06D35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432799" y="1818449"/>
            <a:ext cx="3355024" cy="326973"/>
          </a:xfrm>
        </p:spPr>
        <p:txBody>
          <a:bodyPr/>
          <a:lstStyle>
            <a:lvl1pPr algn="ctr">
              <a:defRPr/>
            </a:lvl1pPr>
          </a:lstStyle>
          <a:p>
            <a:pPr lvl="0"/>
            <a:r>
              <a:rPr lang="fr-FR"/>
              <a:t>Classement</a:t>
            </a:r>
          </a:p>
        </p:txBody>
      </p:sp>
      <p:pic>
        <p:nvPicPr>
          <p:cNvPr id="52" name="Image 51">
            <a:extLst>
              <a:ext uri="{FF2B5EF4-FFF2-40B4-BE49-F238E27FC236}">
                <a16:creationId xmlns:a16="http://schemas.microsoft.com/office/drawing/2014/main" id="{480D43D0-BCAA-4DDB-A2DF-59E836C2BB8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2173" y="4125122"/>
            <a:ext cx="2359031" cy="473004"/>
          </a:xfrm>
          <a:prstGeom prst="rect">
            <a:avLst/>
          </a:prstGeom>
        </p:spPr>
      </p:pic>
      <p:sp>
        <p:nvSpPr>
          <p:cNvPr id="53" name="Espace réservé du texte 4">
            <a:extLst>
              <a:ext uri="{FF2B5EF4-FFF2-40B4-BE49-F238E27FC236}">
                <a16:creationId xmlns:a16="http://schemas.microsoft.com/office/drawing/2014/main" id="{51EC6805-8D45-430B-9C13-BA0D6911F19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61707" y="4505257"/>
            <a:ext cx="2239963" cy="322263"/>
          </a:xfrm>
        </p:spPr>
        <p:txBody>
          <a:bodyPr>
            <a:noAutofit/>
          </a:bodyPr>
          <a:lstStyle>
            <a:lvl1pPr algn="ctr">
              <a:defRPr sz="1200">
                <a:latin typeface="+mn-lt"/>
              </a:defRPr>
            </a:lvl1pPr>
          </a:lstStyle>
          <a:p>
            <a:pPr lvl="0"/>
            <a:r>
              <a:rPr lang="fr-FR"/>
              <a:t>Texte</a:t>
            </a:r>
          </a:p>
        </p:txBody>
      </p:sp>
      <p:sp>
        <p:nvSpPr>
          <p:cNvPr id="54" name="Espace réservé du texte 7">
            <a:extLst>
              <a:ext uri="{FF2B5EF4-FFF2-40B4-BE49-F238E27FC236}">
                <a16:creationId xmlns:a16="http://schemas.microsoft.com/office/drawing/2014/main" id="{9ACEBFB1-AAC9-403A-BF20-3F406FA62F1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04177" y="3459335"/>
            <a:ext cx="3355024" cy="326973"/>
          </a:xfrm>
        </p:spPr>
        <p:txBody>
          <a:bodyPr/>
          <a:lstStyle>
            <a:lvl1pPr algn="ctr">
              <a:defRPr/>
            </a:lvl1pPr>
          </a:lstStyle>
          <a:p>
            <a:pPr lvl="0"/>
            <a:r>
              <a:rPr lang="fr-FR"/>
              <a:t>Classement</a:t>
            </a:r>
          </a:p>
        </p:txBody>
      </p:sp>
      <p:pic>
        <p:nvPicPr>
          <p:cNvPr id="56" name="Image 55">
            <a:extLst>
              <a:ext uri="{FF2B5EF4-FFF2-40B4-BE49-F238E27FC236}">
                <a16:creationId xmlns:a16="http://schemas.microsoft.com/office/drawing/2014/main" id="{2569A577-044C-4752-A726-4E6DE7A6CEA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16484" y="4125122"/>
            <a:ext cx="2359031" cy="473004"/>
          </a:xfrm>
          <a:prstGeom prst="rect">
            <a:avLst/>
          </a:prstGeom>
        </p:spPr>
      </p:pic>
      <p:sp>
        <p:nvSpPr>
          <p:cNvPr id="57" name="Espace réservé du texte 4">
            <a:extLst>
              <a:ext uri="{FF2B5EF4-FFF2-40B4-BE49-F238E27FC236}">
                <a16:creationId xmlns:a16="http://schemas.microsoft.com/office/drawing/2014/main" id="{F839DCE0-959D-44E7-A965-CFD18226F59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976018" y="4505257"/>
            <a:ext cx="2239963" cy="322263"/>
          </a:xfrm>
        </p:spPr>
        <p:txBody>
          <a:bodyPr>
            <a:noAutofit/>
          </a:bodyPr>
          <a:lstStyle>
            <a:lvl1pPr algn="ctr">
              <a:defRPr sz="1200">
                <a:latin typeface="+mn-lt"/>
              </a:defRPr>
            </a:lvl1pPr>
          </a:lstStyle>
          <a:p>
            <a:pPr lvl="0"/>
            <a:r>
              <a:rPr lang="fr-FR"/>
              <a:t>Texte</a:t>
            </a:r>
          </a:p>
        </p:txBody>
      </p:sp>
      <p:sp>
        <p:nvSpPr>
          <p:cNvPr id="58" name="Espace réservé du texte 7">
            <a:extLst>
              <a:ext uri="{FF2B5EF4-FFF2-40B4-BE49-F238E27FC236}">
                <a16:creationId xmlns:a16="http://schemas.microsoft.com/office/drawing/2014/main" id="{D83C0736-9AF5-4BDB-9A7E-B8BE58D38FE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418488" y="3459335"/>
            <a:ext cx="3355024" cy="326973"/>
          </a:xfrm>
        </p:spPr>
        <p:txBody>
          <a:bodyPr/>
          <a:lstStyle>
            <a:lvl1pPr algn="ctr">
              <a:defRPr/>
            </a:lvl1pPr>
          </a:lstStyle>
          <a:p>
            <a:pPr lvl="0"/>
            <a:r>
              <a:rPr lang="fr-FR"/>
              <a:t>Classement</a:t>
            </a:r>
          </a:p>
        </p:txBody>
      </p:sp>
      <p:pic>
        <p:nvPicPr>
          <p:cNvPr id="60" name="Image 59">
            <a:extLst>
              <a:ext uri="{FF2B5EF4-FFF2-40B4-BE49-F238E27FC236}">
                <a16:creationId xmlns:a16="http://schemas.microsoft.com/office/drawing/2014/main" id="{148F355C-E65E-457A-AB55-F70245F302D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30795" y="4125122"/>
            <a:ext cx="2359031" cy="473004"/>
          </a:xfrm>
          <a:prstGeom prst="rect">
            <a:avLst/>
          </a:prstGeom>
        </p:spPr>
      </p:pic>
      <p:sp>
        <p:nvSpPr>
          <p:cNvPr id="61" name="Espace réservé du texte 4">
            <a:extLst>
              <a:ext uri="{FF2B5EF4-FFF2-40B4-BE49-F238E27FC236}">
                <a16:creationId xmlns:a16="http://schemas.microsoft.com/office/drawing/2014/main" id="{7D6D1634-FFE4-422F-99BC-C4FC693AF22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990329" y="4505257"/>
            <a:ext cx="2239963" cy="322263"/>
          </a:xfrm>
        </p:spPr>
        <p:txBody>
          <a:bodyPr>
            <a:noAutofit/>
          </a:bodyPr>
          <a:lstStyle>
            <a:lvl1pPr algn="ctr">
              <a:defRPr sz="1200">
                <a:latin typeface="+mn-lt"/>
              </a:defRPr>
            </a:lvl1pPr>
          </a:lstStyle>
          <a:p>
            <a:pPr lvl="0"/>
            <a:r>
              <a:rPr lang="fr-FR"/>
              <a:t>Texte</a:t>
            </a:r>
          </a:p>
        </p:txBody>
      </p:sp>
      <p:sp>
        <p:nvSpPr>
          <p:cNvPr id="62" name="Espace réservé du texte 7">
            <a:extLst>
              <a:ext uri="{FF2B5EF4-FFF2-40B4-BE49-F238E27FC236}">
                <a16:creationId xmlns:a16="http://schemas.microsoft.com/office/drawing/2014/main" id="{6B4EBD24-F915-4087-85FF-FAD6B3BF58A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432799" y="3459335"/>
            <a:ext cx="3355024" cy="326973"/>
          </a:xfrm>
        </p:spPr>
        <p:txBody>
          <a:bodyPr/>
          <a:lstStyle>
            <a:lvl1pPr algn="ctr">
              <a:defRPr/>
            </a:lvl1pPr>
          </a:lstStyle>
          <a:p>
            <a:pPr lvl="0"/>
            <a:r>
              <a:rPr lang="fr-FR"/>
              <a:t>Classement</a:t>
            </a:r>
          </a:p>
        </p:txBody>
      </p:sp>
      <p:sp>
        <p:nvSpPr>
          <p:cNvPr id="40" name="Espace réservé du texte 7">
            <a:extLst>
              <a:ext uri="{FF2B5EF4-FFF2-40B4-BE49-F238E27FC236}">
                <a16:creationId xmlns:a16="http://schemas.microsoft.com/office/drawing/2014/main" id="{46E6D575-3938-446F-9A94-04AB3C62673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40728" y="2223912"/>
            <a:ext cx="2681922" cy="367040"/>
          </a:xfrm>
        </p:spPr>
        <p:txBody>
          <a:bodyPr>
            <a:normAutofit/>
          </a:bodyPr>
          <a:lstStyle>
            <a:lvl1pPr algn="ctr">
              <a:defRPr sz="1200"/>
            </a:lvl1pPr>
          </a:lstStyle>
          <a:p>
            <a:pPr lvl="0"/>
            <a:r>
              <a:rPr lang="fr-FR"/>
              <a:t>Catégorie</a:t>
            </a:r>
          </a:p>
        </p:txBody>
      </p:sp>
      <p:sp>
        <p:nvSpPr>
          <p:cNvPr id="41" name="Espace réservé du texte 7">
            <a:extLst>
              <a:ext uri="{FF2B5EF4-FFF2-40B4-BE49-F238E27FC236}">
                <a16:creationId xmlns:a16="http://schemas.microsoft.com/office/drawing/2014/main" id="{376A92CA-AEC1-4872-826F-067F89CF2D2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755038" y="2223912"/>
            <a:ext cx="2681922" cy="367040"/>
          </a:xfrm>
        </p:spPr>
        <p:txBody>
          <a:bodyPr>
            <a:normAutofit/>
          </a:bodyPr>
          <a:lstStyle>
            <a:lvl1pPr algn="ctr">
              <a:defRPr sz="1200"/>
            </a:lvl1pPr>
          </a:lstStyle>
          <a:p>
            <a:pPr lvl="0"/>
            <a:r>
              <a:rPr lang="fr-FR"/>
              <a:t>Catégorie</a:t>
            </a:r>
          </a:p>
        </p:txBody>
      </p:sp>
      <p:sp>
        <p:nvSpPr>
          <p:cNvPr id="42" name="Espace réservé du texte 7">
            <a:extLst>
              <a:ext uri="{FF2B5EF4-FFF2-40B4-BE49-F238E27FC236}">
                <a16:creationId xmlns:a16="http://schemas.microsoft.com/office/drawing/2014/main" id="{A60F062B-CF8B-4807-8AFB-5FA9773FF75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769348" y="2223912"/>
            <a:ext cx="2681922" cy="367040"/>
          </a:xfrm>
        </p:spPr>
        <p:txBody>
          <a:bodyPr>
            <a:normAutofit/>
          </a:bodyPr>
          <a:lstStyle>
            <a:lvl1pPr algn="ctr">
              <a:defRPr sz="1200"/>
            </a:lvl1pPr>
          </a:lstStyle>
          <a:p>
            <a:pPr lvl="0"/>
            <a:r>
              <a:rPr lang="fr-FR"/>
              <a:t>Catégorie</a:t>
            </a:r>
          </a:p>
        </p:txBody>
      </p:sp>
      <p:sp>
        <p:nvSpPr>
          <p:cNvPr id="43" name="Espace réservé du texte 7">
            <a:extLst>
              <a:ext uri="{FF2B5EF4-FFF2-40B4-BE49-F238E27FC236}">
                <a16:creationId xmlns:a16="http://schemas.microsoft.com/office/drawing/2014/main" id="{1BB6D59A-4567-4EED-9463-9306038FD39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40728" y="3866687"/>
            <a:ext cx="2681922" cy="367040"/>
          </a:xfrm>
        </p:spPr>
        <p:txBody>
          <a:bodyPr>
            <a:normAutofit/>
          </a:bodyPr>
          <a:lstStyle>
            <a:lvl1pPr algn="ctr">
              <a:defRPr sz="1200"/>
            </a:lvl1pPr>
          </a:lstStyle>
          <a:p>
            <a:pPr lvl="0"/>
            <a:r>
              <a:rPr lang="fr-FR"/>
              <a:t>Catégorie</a:t>
            </a:r>
          </a:p>
        </p:txBody>
      </p:sp>
      <p:sp>
        <p:nvSpPr>
          <p:cNvPr id="44" name="Espace réservé du texte 7">
            <a:extLst>
              <a:ext uri="{FF2B5EF4-FFF2-40B4-BE49-F238E27FC236}">
                <a16:creationId xmlns:a16="http://schemas.microsoft.com/office/drawing/2014/main" id="{DE79D9C6-B59D-4DAC-9665-EF7CF2676F0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755038" y="3866687"/>
            <a:ext cx="2681922" cy="367040"/>
          </a:xfrm>
        </p:spPr>
        <p:txBody>
          <a:bodyPr>
            <a:normAutofit/>
          </a:bodyPr>
          <a:lstStyle>
            <a:lvl1pPr algn="ctr">
              <a:defRPr sz="1200"/>
            </a:lvl1pPr>
          </a:lstStyle>
          <a:p>
            <a:pPr lvl="0"/>
            <a:r>
              <a:rPr lang="fr-FR"/>
              <a:t>Catégorie</a:t>
            </a:r>
          </a:p>
        </p:txBody>
      </p:sp>
      <p:sp>
        <p:nvSpPr>
          <p:cNvPr id="45" name="Espace réservé du texte 7">
            <a:extLst>
              <a:ext uri="{FF2B5EF4-FFF2-40B4-BE49-F238E27FC236}">
                <a16:creationId xmlns:a16="http://schemas.microsoft.com/office/drawing/2014/main" id="{8C0A8F5B-1D1B-422E-B12B-DA8FFEBD194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769348" y="3866687"/>
            <a:ext cx="2681922" cy="367040"/>
          </a:xfrm>
        </p:spPr>
        <p:txBody>
          <a:bodyPr>
            <a:normAutofit/>
          </a:bodyPr>
          <a:lstStyle>
            <a:lvl1pPr algn="ctr">
              <a:defRPr sz="1200"/>
            </a:lvl1pPr>
          </a:lstStyle>
          <a:p>
            <a:pPr lvl="0"/>
            <a:r>
              <a:rPr lang="fr-FR"/>
              <a:t>Catégorie</a:t>
            </a:r>
          </a:p>
        </p:txBody>
      </p:sp>
    </p:spTree>
    <p:extLst>
      <p:ext uri="{BB962C8B-B14F-4D97-AF65-F5344CB8AC3E}">
        <p14:creationId xmlns:p14="http://schemas.microsoft.com/office/powerpoint/2010/main" val="1904629463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assement 9 entré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Espace réservé du numéro de diapositive 5">
            <a:extLst>
              <a:ext uri="{FF2B5EF4-FFF2-40B4-BE49-F238E27FC236}">
                <a16:creationId xmlns:a16="http://schemas.microsoft.com/office/drawing/2014/main" id="{28D1308F-5AB3-4092-91D0-0DC59ADC37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328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  <a:latin typeface="Century Gothic" panose="020B0502020202020204" pitchFamily="34" charset="0"/>
              </a:defRPr>
            </a:lvl1pPr>
          </a:lstStyle>
          <a:p>
            <a:fld id="{FB058A6E-E02B-44A1-83CB-F5501D289EC3}" type="slidenum">
              <a:rPr lang="fr-FR" smtClean="0"/>
              <a:t>‹#›</a:t>
            </a:fld>
            <a:endParaRPr lang="fr-FR"/>
          </a:p>
        </p:txBody>
      </p:sp>
      <p:sp>
        <p:nvSpPr>
          <p:cNvPr id="23" name="Espace réservé de la date 3">
            <a:extLst>
              <a:ext uri="{FF2B5EF4-FFF2-40B4-BE49-F238E27FC236}">
                <a16:creationId xmlns:a16="http://schemas.microsoft.com/office/drawing/2014/main" id="{29FA8D36-B856-46A1-99BE-CDB8A6C3809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160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  <a:latin typeface="Century Gothic" panose="020B0502020202020204" pitchFamily="34" charset="0"/>
              </a:defRPr>
            </a:lvl1pPr>
          </a:lstStyle>
          <a:p>
            <a:fld id="{A86CA7CA-192F-4D7F-A5E7-BC923D29234C}" type="datetimeFigureOut">
              <a:rPr lang="fr-FR" smtClean="0"/>
              <a:t>10/12/2024</a:t>
            </a:fld>
            <a:endParaRPr lang="fr-FR"/>
          </a:p>
        </p:txBody>
      </p:sp>
      <p:sp>
        <p:nvSpPr>
          <p:cNvPr id="77" name="Titre 76">
            <a:extLst>
              <a:ext uri="{FF2B5EF4-FFF2-40B4-BE49-F238E27FC236}">
                <a16:creationId xmlns:a16="http://schemas.microsoft.com/office/drawing/2014/main" id="{5AEF270C-EE97-4687-862D-BB037F944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59EFABEA-DBCB-4C8C-B53D-B40EBBDC0D5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2173" y="2256800"/>
            <a:ext cx="2359031" cy="473004"/>
          </a:xfrm>
          <a:prstGeom prst="rect">
            <a:avLst/>
          </a:prstGeom>
        </p:spPr>
      </p:pic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AD4DFC14-B50A-4DC6-A16E-B96B5C56B74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61707" y="2636935"/>
            <a:ext cx="2239963" cy="322263"/>
          </a:xfrm>
        </p:spPr>
        <p:txBody>
          <a:bodyPr>
            <a:noAutofit/>
          </a:bodyPr>
          <a:lstStyle>
            <a:lvl1pPr algn="ctr">
              <a:defRPr sz="1200">
                <a:latin typeface="+mn-lt"/>
              </a:defRPr>
            </a:lvl1pPr>
          </a:lstStyle>
          <a:p>
            <a:pPr lvl="0"/>
            <a:r>
              <a:rPr lang="fr-FR"/>
              <a:t>Texte</a:t>
            </a:r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3A1BD5C3-F04D-4A10-BC8D-142C37DED69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4177" y="1591013"/>
            <a:ext cx="3355024" cy="326973"/>
          </a:xfrm>
        </p:spPr>
        <p:txBody>
          <a:bodyPr/>
          <a:lstStyle>
            <a:lvl1pPr algn="ctr">
              <a:defRPr/>
            </a:lvl1pPr>
          </a:lstStyle>
          <a:p>
            <a:pPr lvl="0"/>
            <a:r>
              <a:rPr lang="fr-FR"/>
              <a:t>Classement</a:t>
            </a:r>
          </a:p>
        </p:txBody>
      </p:sp>
      <p:pic>
        <p:nvPicPr>
          <p:cNvPr id="32" name="Image 31">
            <a:extLst>
              <a:ext uri="{FF2B5EF4-FFF2-40B4-BE49-F238E27FC236}">
                <a16:creationId xmlns:a16="http://schemas.microsoft.com/office/drawing/2014/main" id="{CEFE5610-F935-4DD2-A932-C88FB86BAAB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16484" y="2256800"/>
            <a:ext cx="2359031" cy="473004"/>
          </a:xfrm>
          <a:prstGeom prst="rect">
            <a:avLst/>
          </a:prstGeom>
        </p:spPr>
      </p:pic>
      <p:sp>
        <p:nvSpPr>
          <p:cNvPr id="33" name="Espace réservé du texte 4">
            <a:extLst>
              <a:ext uri="{FF2B5EF4-FFF2-40B4-BE49-F238E27FC236}">
                <a16:creationId xmlns:a16="http://schemas.microsoft.com/office/drawing/2014/main" id="{BF927D30-743A-4D6D-8ED4-7B57F34A69E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976018" y="2636935"/>
            <a:ext cx="2239963" cy="322263"/>
          </a:xfrm>
        </p:spPr>
        <p:txBody>
          <a:bodyPr>
            <a:noAutofit/>
          </a:bodyPr>
          <a:lstStyle>
            <a:lvl1pPr algn="ctr">
              <a:defRPr sz="1200">
                <a:latin typeface="+mn-lt"/>
              </a:defRPr>
            </a:lvl1pPr>
          </a:lstStyle>
          <a:p>
            <a:pPr lvl="0"/>
            <a:r>
              <a:rPr lang="fr-FR"/>
              <a:t>Texte</a:t>
            </a:r>
          </a:p>
        </p:txBody>
      </p:sp>
      <p:sp>
        <p:nvSpPr>
          <p:cNvPr id="34" name="Espace réservé du texte 7">
            <a:extLst>
              <a:ext uri="{FF2B5EF4-FFF2-40B4-BE49-F238E27FC236}">
                <a16:creationId xmlns:a16="http://schemas.microsoft.com/office/drawing/2014/main" id="{0BE37AD4-C22D-43BB-84C0-B9F767D6A96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18488" y="1591013"/>
            <a:ext cx="3355024" cy="326973"/>
          </a:xfrm>
        </p:spPr>
        <p:txBody>
          <a:bodyPr/>
          <a:lstStyle>
            <a:lvl1pPr algn="ctr">
              <a:defRPr/>
            </a:lvl1pPr>
          </a:lstStyle>
          <a:p>
            <a:pPr lvl="0"/>
            <a:r>
              <a:rPr lang="fr-FR"/>
              <a:t>Classement</a:t>
            </a:r>
          </a:p>
        </p:txBody>
      </p:sp>
      <p:pic>
        <p:nvPicPr>
          <p:cNvPr id="36" name="Image 35">
            <a:extLst>
              <a:ext uri="{FF2B5EF4-FFF2-40B4-BE49-F238E27FC236}">
                <a16:creationId xmlns:a16="http://schemas.microsoft.com/office/drawing/2014/main" id="{92F02D8A-6337-41CF-90F4-4AC7D3E5216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30795" y="2256800"/>
            <a:ext cx="2359031" cy="473004"/>
          </a:xfrm>
          <a:prstGeom prst="rect">
            <a:avLst/>
          </a:prstGeom>
        </p:spPr>
      </p:pic>
      <p:sp>
        <p:nvSpPr>
          <p:cNvPr id="37" name="Espace réservé du texte 4">
            <a:extLst>
              <a:ext uri="{FF2B5EF4-FFF2-40B4-BE49-F238E27FC236}">
                <a16:creationId xmlns:a16="http://schemas.microsoft.com/office/drawing/2014/main" id="{A15BCB3B-BAEB-4193-825F-6A5858050F1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990329" y="2636935"/>
            <a:ext cx="2239963" cy="322263"/>
          </a:xfrm>
        </p:spPr>
        <p:txBody>
          <a:bodyPr>
            <a:noAutofit/>
          </a:bodyPr>
          <a:lstStyle>
            <a:lvl1pPr algn="ctr">
              <a:defRPr sz="1200">
                <a:latin typeface="+mn-lt"/>
              </a:defRPr>
            </a:lvl1pPr>
          </a:lstStyle>
          <a:p>
            <a:pPr lvl="0"/>
            <a:r>
              <a:rPr lang="fr-FR"/>
              <a:t>Texte</a:t>
            </a:r>
          </a:p>
        </p:txBody>
      </p:sp>
      <p:sp>
        <p:nvSpPr>
          <p:cNvPr id="38" name="Espace réservé du texte 7">
            <a:extLst>
              <a:ext uri="{FF2B5EF4-FFF2-40B4-BE49-F238E27FC236}">
                <a16:creationId xmlns:a16="http://schemas.microsoft.com/office/drawing/2014/main" id="{AF1762D1-E51D-4E2B-B67C-B0929D06D35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432799" y="1591013"/>
            <a:ext cx="3355024" cy="326973"/>
          </a:xfrm>
        </p:spPr>
        <p:txBody>
          <a:bodyPr/>
          <a:lstStyle>
            <a:lvl1pPr algn="ctr">
              <a:defRPr/>
            </a:lvl1pPr>
          </a:lstStyle>
          <a:p>
            <a:pPr lvl="0"/>
            <a:r>
              <a:rPr lang="fr-FR"/>
              <a:t>Classement</a:t>
            </a:r>
          </a:p>
        </p:txBody>
      </p:sp>
      <p:pic>
        <p:nvPicPr>
          <p:cNvPr id="52" name="Image 51">
            <a:extLst>
              <a:ext uri="{FF2B5EF4-FFF2-40B4-BE49-F238E27FC236}">
                <a16:creationId xmlns:a16="http://schemas.microsoft.com/office/drawing/2014/main" id="{480D43D0-BCAA-4DDB-A2DF-59E836C2BB8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2173" y="3845037"/>
            <a:ext cx="2359031" cy="473004"/>
          </a:xfrm>
          <a:prstGeom prst="rect">
            <a:avLst/>
          </a:prstGeom>
        </p:spPr>
      </p:pic>
      <p:sp>
        <p:nvSpPr>
          <p:cNvPr id="53" name="Espace réservé du texte 4">
            <a:extLst>
              <a:ext uri="{FF2B5EF4-FFF2-40B4-BE49-F238E27FC236}">
                <a16:creationId xmlns:a16="http://schemas.microsoft.com/office/drawing/2014/main" id="{51EC6805-8D45-430B-9C13-BA0D6911F19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61707" y="4225172"/>
            <a:ext cx="2239963" cy="322263"/>
          </a:xfrm>
        </p:spPr>
        <p:txBody>
          <a:bodyPr>
            <a:noAutofit/>
          </a:bodyPr>
          <a:lstStyle>
            <a:lvl1pPr algn="ctr">
              <a:defRPr sz="1200">
                <a:latin typeface="+mn-lt"/>
              </a:defRPr>
            </a:lvl1pPr>
          </a:lstStyle>
          <a:p>
            <a:pPr lvl="0"/>
            <a:r>
              <a:rPr lang="fr-FR"/>
              <a:t>Texte</a:t>
            </a:r>
          </a:p>
        </p:txBody>
      </p:sp>
      <p:sp>
        <p:nvSpPr>
          <p:cNvPr id="54" name="Espace réservé du texte 7">
            <a:extLst>
              <a:ext uri="{FF2B5EF4-FFF2-40B4-BE49-F238E27FC236}">
                <a16:creationId xmlns:a16="http://schemas.microsoft.com/office/drawing/2014/main" id="{9ACEBFB1-AAC9-403A-BF20-3F406FA62F1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04177" y="3179250"/>
            <a:ext cx="3355024" cy="326973"/>
          </a:xfrm>
        </p:spPr>
        <p:txBody>
          <a:bodyPr/>
          <a:lstStyle>
            <a:lvl1pPr algn="ctr">
              <a:defRPr/>
            </a:lvl1pPr>
          </a:lstStyle>
          <a:p>
            <a:pPr lvl="0"/>
            <a:r>
              <a:rPr lang="fr-FR"/>
              <a:t>Classement</a:t>
            </a:r>
          </a:p>
        </p:txBody>
      </p:sp>
      <p:pic>
        <p:nvPicPr>
          <p:cNvPr id="56" name="Image 55">
            <a:extLst>
              <a:ext uri="{FF2B5EF4-FFF2-40B4-BE49-F238E27FC236}">
                <a16:creationId xmlns:a16="http://schemas.microsoft.com/office/drawing/2014/main" id="{2569A577-044C-4752-A726-4E6DE7A6CEA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16484" y="3845037"/>
            <a:ext cx="2359031" cy="473004"/>
          </a:xfrm>
          <a:prstGeom prst="rect">
            <a:avLst/>
          </a:prstGeom>
        </p:spPr>
      </p:pic>
      <p:sp>
        <p:nvSpPr>
          <p:cNvPr id="57" name="Espace réservé du texte 4">
            <a:extLst>
              <a:ext uri="{FF2B5EF4-FFF2-40B4-BE49-F238E27FC236}">
                <a16:creationId xmlns:a16="http://schemas.microsoft.com/office/drawing/2014/main" id="{F839DCE0-959D-44E7-A965-CFD18226F59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976018" y="4225172"/>
            <a:ext cx="2239963" cy="322263"/>
          </a:xfrm>
        </p:spPr>
        <p:txBody>
          <a:bodyPr>
            <a:noAutofit/>
          </a:bodyPr>
          <a:lstStyle>
            <a:lvl1pPr algn="ctr">
              <a:defRPr sz="1200">
                <a:latin typeface="+mn-lt"/>
              </a:defRPr>
            </a:lvl1pPr>
          </a:lstStyle>
          <a:p>
            <a:pPr lvl="0"/>
            <a:r>
              <a:rPr lang="fr-FR"/>
              <a:t>Texte</a:t>
            </a:r>
          </a:p>
        </p:txBody>
      </p:sp>
      <p:sp>
        <p:nvSpPr>
          <p:cNvPr id="58" name="Espace réservé du texte 7">
            <a:extLst>
              <a:ext uri="{FF2B5EF4-FFF2-40B4-BE49-F238E27FC236}">
                <a16:creationId xmlns:a16="http://schemas.microsoft.com/office/drawing/2014/main" id="{D83C0736-9AF5-4BDB-9A7E-B8BE58D38FE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418488" y="3179250"/>
            <a:ext cx="3355024" cy="326973"/>
          </a:xfrm>
        </p:spPr>
        <p:txBody>
          <a:bodyPr/>
          <a:lstStyle>
            <a:lvl1pPr algn="ctr">
              <a:defRPr/>
            </a:lvl1pPr>
          </a:lstStyle>
          <a:p>
            <a:pPr lvl="0"/>
            <a:r>
              <a:rPr lang="fr-FR"/>
              <a:t>Classement</a:t>
            </a:r>
          </a:p>
        </p:txBody>
      </p:sp>
      <p:pic>
        <p:nvPicPr>
          <p:cNvPr id="60" name="Image 59">
            <a:extLst>
              <a:ext uri="{FF2B5EF4-FFF2-40B4-BE49-F238E27FC236}">
                <a16:creationId xmlns:a16="http://schemas.microsoft.com/office/drawing/2014/main" id="{148F355C-E65E-457A-AB55-F70245F302D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30795" y="3845037"/>
            <a:ext cx="2359031" cy="473004"/>
          </a:xfrm>
          <a:prstGeom prst="rect">
            <a:avLst/>
          </a:prstGeom>
        </p:spPr>
      </p:pic>
      <p:sp>
        <p:nvSpPr>
          <p:cNvPr id="61" name="Espace réservé du texte 4">
            <a:extLst>
              <a:ext uri="{FF2B5EF4-FFF2-40B4-BE49-F238E27FC236}">
                <a16:creationId xmlns:a16="http://schemas.microsoft.com/office/drawing/2014/main" id="{7D6D1634-FFE4-422F-99BC-C4FC693AF22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990329" y="4225172"/>
            <a:ext cx="2239963" cy="322263"/>
          </a:xfrm>
        </p:spPr>
        <p:txBody>
          <a:bodyPr>
            <a:noAutofit/>
          </a:bodyPr>
          <a:lstStyle>
            <a:lvl1pPr algn="ctr">
              <a:defRPr sz="1200">
                <a:latin typeface="+mn-lt"/>
              </a:defRPr>
            </a:lvl1pPr>
          </a:lstStyle>
          <a:p>
            <a:pPr lvl="0"/>
            <a:r>
              <a:rPr lang="fr-FR"/>
              <a:t>Texte</a:t>
            </a:r>
          </a:p>
        </p:txBody>
      </p:sp>
      <p:sp>
        <p:nvSpPr>
          <p:cNvPr id="62" name="Espace réservé du texte 7">
            <a:extLst>
              <a:ext uri="{FF2B5EF4-FFF2-40B4-BE49-F238E27FC236}">
                <a16:creationId xmlns:a16="http://schemas.microsoft.com/office/drawing/2014/main" id="{6B4EBD24-F915-4087-85FF-FAD6B3BF58A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432799" y="3179250"/>
            <a:ext cx="3355024" cy="326973"/>
          </a:xfrm>
        </p:spPr>
        <p:txBody>
          <a:bodyPr/>
          <a:lstStyle>
            <a:lvl1pPr algn="ctr">
              <a:defRPr/>
            </a:lvl1pPr>
          </a:lstStyle>
          <a:p>
            <a:pPr lvl="0"/>
            <a:r>
              <a:rPr lang="fr-FR"/>
              <a:t>Classement</a:t>
            </a:r>
          </a:p>
        </p:txBody>
      </p:sp>
      <p:sp>
        <p:nvSpPr>
          <p:cNvPr id="40" name="Espace réservé du texte 7">
            <a:extLst>
              <a:ext uri="{FF2B5EF4-FFF2-40B4-BE49-F238E27FC236}">
                <a16:creationId xmlns:a16="http://schemas.microsoft.com/office/drawing/2014/main" id="{46E6D575-3938-446F-9A94-04AB3C62673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40728" y="1996476"/>
            <a:ext cx="2681922" cy="367040"/>
          </a:xfrm>
        </p:spPr>
        <p:txBody>
          <a:bodyPr>
            <a:normAutofit/>
          </a:bodyPr>
          <a:lstStyle>
            <a:lvl1pPr algn="ctr">
              <a:defRPr sz="1200"/>
            </a:lvl1pPr>
          </a:lstStyle>
          <a:p>
            <a:pPr lvl="0"/>
            <a:r>
              <a:rPr lang="fr-FR"/>
              <a:t>Catégorie</a:t>
            </a:r>
          </a:p>
        </p:txBody>
      </p:sp>
      <p:sp>
        <p:nvSpPr>
          <p:cNvPr id="41" name="Espace réservé du texte 7">
            <a:extLst>
              <a:ext uri="{FF2B5EF4-FFF2-40B4-BE49-F238E27FC236}">
                <a16:creationId xmlns:a16="http://schemas.microsoft.com/office/drawing/2014/main" id="{376A92CA-AEC1-4872-826F-067F89CF2D2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755038" y="1996476"/>
            <a:ext cx="2681922" cy="367040"/>
          </a:xfrm>
        </p:spPr>
        <p:txBody>
          <a:bodyPr>
            <a:normAutofit/>
          </a:bodyPr>
          <a:lstStyle>
            <a:lvl1pPr algn="ctr">
              <a:defRPr sz="1200"/>
            </a:lvl1pPr>
          </a:lstStyle>
          <a:p>
            <a:pPr lvl="0"/>
            <a:r>
              <a:rPr lang="fr-FR"/>
              <a:t>Catégorie</a:t>
            </a:r>
          </a:p>
        </p:txBody>
      </p:sp>
      <p:sp>
        <p:nvSpPr>
          <p:cNvPr id="42" name="Espace réservé du texte 7">
            <a:extLst>
              <a:ext uri="{FF2B5EF4-FFF2-40B4-BE49-F238E27FC236}">
                <a16:creationId xmlns:a16="http://schemas.microsoft.com/office/drawing/2014/main" id="{A60F062B-CF8B-4807-8AFB-5FA9773FF75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769348" y="1996476"/>
            <a:ext cx="2681922" cy="367040"/>
          </a:xfrm>
        </p:spPr>
        <p:txBody>
          <a:bodyPr>
            <a:normAutofit/>
          </a:bodyPr>
          <a:lstStyle>
            <a:lvl1pPr algn="ctr">
              <a:defRPr sz="1200"/>
            </a:lvl1pPr>
          </a:lstStyle>
          <a:p>
            <a:pPr lvl="0"/>
            <a:r>
              <a:rPr lang="fr-FR"/>
              <a:t>Catégorie</a:t>
            </a:r>
          </a:p>
        </p:txBody>
      </p:sp>
      <p:sp>
        <p:nvSpPr>
          <p:cNvPr id="43" name="Espace réservé du texte 7">
            <a:extLst>
              <a:ext uri="{FF2B5EF4-FFF2-40B4-BE49-F238E27FC236}">
                <a16:creationId xmlns:a16="http://schemas.microsoft.com/office/drawing/2014/main" id="{1BB6D59A-4567-4EED-9463-9306038FD39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40728" y="3586602"/>
            <a:ext cx="2681922" cy="367040"/>
          </a:xfrm>
        </p:spPr>
        <p:txBody>
          <a:bodyPr>
            <a:normAutofit/>
          </a:bodyPr>
          <a:lstStyle>
            <a:lvl1pPr algn="ctr">
              <a:defRPr sz="1200"/>
            </a:lvl1pPr>
          </a:lstStyle>
          <a:p>
            <a:pPr lvl="0"/>
            <a:r>
              <a:rPr lang="fr-FR"/>
              <a:t>Catégorie</a:t>
            </a:r>
          </a:p>
        </p:txBody>
      </p:sp>
      <p:sp>
        <p:nvSpPr>
          <p:cNvPr id="44" name="Espace réservé du texte 7">
            <a:extLst>
              <a:ext uri="{FF2B5EF4-FFF2-40B4-BE49-F238E27FC236}">
                <a16:creationId xmlns:a16="http://schemas.microsoft.com/office/drawing/2014/main" id="{DE79D9C6-B59D-4DAC-9665-EF7CF2676F0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755038" y="3586602"/>
            <a:ext cx="2681922" cy="367040"/>
          </a:xfrm>
        </p:spPr>
        <p:txBody>
          <a:bodyPr>
            <a:normAutofit/>
          </a:bodyPr>
          <a:lstStyle>
            <a:lvl1pPr algn="ctr">
              <a:defRPr sz="1200"/>
            </a:lvl1pPr>
          </a:lstStyle>
          <a:p>
            <a:pPr lvl="0"/>
            <a:r>
              <a:rPr lang="fr-FR"/>
              <a:t>Catégorie</a:t>
            </a:r>
          </a:p>
        </p:txBody>
      </p:sp>
      <p:sp>
        <p:nvSpPr>
          <p:cNvPr id="45" name="Espace réservé du texte 7">
            <a:extLst>
              <a:ext uri="{FF2B5EF4-FFF2-40B4-BE49-F238E27FC236}">
                <a16:creationId xmlns:a16="http://schemas.microsoft.com/office/drawing/2014/main" id="{8C0A8F5B-1D1B-422E-B12B-DA8FFEBD194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769348" y="3586602"/>
            <a:ext cx="2681922" cy="367040"/>
          </a:xfrm>
        </p:spPr>
        <p:txBody>
          <a:bodyPr>
            <a:normAutofit/>
          </a:bodyPr>
          <a:lstStyle>
            <a:lvl1pPr algn="ctr">
              <a:defRPr sz="1200"/>
            </a:lvl1pPr>
          </a:lstStyle>
          <a:p>
            <a:pPr lvl="0"/>
            <a:r>
              <a:rPr lang="fr-FR"/>
              <a:t>Catégorie</a:t>
            </a:r>
          </a:p>
        </p:txBody>
      </p:sp>
      <p:pic>
        <p:nvPicPr>
          <p:cNvPr id="35" name="Image 34">
            <a:extLst>
              <a:ext uri="{FF2B5EF4-FFF2-40B4-BE49-F238E27FC236}">
                <a16:creationId xmlns:a16="http://schemas.microsoft.com/office/drawing/2014/main" id="{B4EDEB5A-CF80-45CF-B17D-B8521C93AA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2173" y="5435858"/>
            <a:ext cx="2359031" cy="473004"/>
          </a:xfrm>
          <a:prstGeom prst="rect">
            <a:avLst/>
          </a:prstGeom>
        </p:spPr>
      </p:pic>
      <p:sp>
        <p:nvSpPr>
          <p:cNvPr id="39" name="Espace réservé du texte 4">
            <a:extLst>
              <a:ext uri="{FF2B5EF4-FFF2-40B4-BE49-F238E27FC236}">
                <a16:creationId xmlns:a16="http://schemas.microsoft.com/office/drawing/2014/main" id="{34B968D2-42BA-4E38-8228-F59D2320AD8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61707" y="5815993"/>
            <a:ext cx="2239963" cy="322263"/>
          </a:xfrm>
        </p:spPr>
        <p:txBody>
          <a:bodyPr>
            <a:noAutofit/>
          </a:bodyPr>
          <a:lstStyle>
            <a:lvl1pPr algn="ctr">
              <a:defRPr sz="1200">
                <a:latin typeface="+mn-lt"/>
              </a:defRPr>
            </a:lvl1pPr>
          </a:lstStyle>
          <a:p>
            <a:pPr lvl="0"/>
            <a:r>
              <a:rPr lang="fr-FR"/>
              <a:t>Texte</a:t>
            </a:r>
          </a:p>
        </p:txBody>
      </p:sp>
      <p:sp>
        <p:nvSpPr>
          <p:cNvPr id="46" name="Espace réservé du texte 7">
            <a:extLst>
              <a:ext uri="{FF2B5EF4-FFF2-40B4-BE49-F238E27FC236}">
                <a16:creationId xmlns:a16="http://schemas.microsoft.com/office/drawing/2014/main" id="{87356F09-603B-4E8D-91BF-662DD7A102F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04177" y="4770071"/>
            <a:ext cx="3355024" cy="326973"/>
          </a:xfrm>
        </p:spPr>
        <p:txBody>
          <a:bodyPr/>
          <a:lstStyle>
            <a:lvl1pPr algn="ctr">
              <a:defRPr/>
            </a:lvl1pPr>
          </a:lstStyle>
          <a:p>
            <a:pPr lvl="0"/>
            <a:r>
              <a:rPr lang="fr-FR"/>
              <a:t>Classement</a:t>
            </a:r>
          </a:p>
        </p:txBody>
      </p:sp>
      <p:pic>
        <p:nvPicPr>
          <p:cNvPr id="47" name="Image 46">
            <a:extLst>
              <a:ext uri="{FF2B5EF4-FFF2-40B4-BE49-F238E27FC236}">
                <a16:creationId xmlns:a16="http://schemas.microsoft.com/office/drawing/2014/main" id="{B681247C-CEFF-4932-8A71-CC0566ACE8C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16484" y="5435858"/>
            <a:ext cx="2359031" cy="473004"/>
          </a:xfrm>
          <a:prstGeom prst="rect">
            <a:avLst/>
          </a:prstGeom>
        </p:spPr>
      </p:pic>
      <p:sp>
        <p:nvSpPr>
          <p:cNvPr id="48" name="Espace réservé du texte 4">
            <a:extLst>
              <a:ext uri="{FF2B5EF4-FFF2-40B4-BE49-F238E27FC236}">
                <a16:creationId xmlns:a16="http://schemas.microsoft.com/office/drawing/2014/main" id="{5671FB4B-0244-4BF6-A099-5E05EF3366FC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976018" y="5815993"/>
            <a:ext cx="2239963" cy="322263"/>
          </a:xfrm>
        </p:spPr>
        <p:txBody>
          <a:bodyPr>
            <a:noAutofit/>
          </a:bodyPr>
          <a:lstStyle>
            <a:lvl1pPr algn="ctr">
              <a:defRPr sz="1200">
                <a:latin typeface="+mn-lt"/>
              </a:defRPr>
            </a:lvl1pPr>
          </a:lstStyle>
          <a:p>
            <a:pPr lvl="0"/>
            <a:r>
              <a:rPr lang="fr-FR"/>
              <a:t>Texte</a:t>
            </a:r>
          </a:p>
        </p:txBody>
      </p:sp>
      <p:sp>
        <p:nvSpPr>
          <p:cNvPr id="49" name="Espace réservé du texte 7">
            <a:extLst>
              <a:ext uri="{FF2B5EF4-FFF2-40B4-BE49-F238E27FC236}">
                <a16:creationId xmlns:a16="http://schemas.microsoft.com/office/drawing/2014/main" id="{CCD01ED0-A7D7-462D-A7EC-5081A35C545C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418488" y="4770071"/>
            <a:ext cx="3355024" cy="326973"/>
          </a:xfrm>
        </p:spPr>
        <p:txBody>
          <a:bodyPr/>
          <a:lstStyle>
            <a:lvl1pPr algn="ctr">
              <a:defRPr/>
            </a:lvl1pPr>
          </a:lstStyle>
          <a:p>
            <a:pPr lvl="0"/>
            <a:r>
              <a:rPr lang="fr-FR"/>
              <a:t>Classement</a:t>
            </a:r>
          </a:p>
        </p:txBody>
      </p:sp>
      <p:pic>
        <p:nvPicPr>
          <p:cNvPr id="50" name="Image 49">
            <a:extLst>
              <a:ext uri="{FF2B5EF4-FFF2-40B4-BE49-F238E27FC236}">
                <a16:creationId xmlns:a16="http://schemas.microsoft.com/office/drawing/2014/main" id="{FA850963-D900-4CA0-8D32-6CF9823C88F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30795" y="5435858"/>
            <a:ext cx="2359031" cy="473004"/>
          </a:xfrm>
          <a:prstGeom prst="rect">
            <a:avLst/>
          </a:prstGeom>
        </p:spPr>
      </p:pic>
      <p:sp>
        <p:nvSpPr>
          <p:cNvPr id="51" name="Espace réservé du texte 4">
            <a:extLst>
              <a:ext uri="{FF2B5EF4-FFF2-40B4-BE49-F238E27FC236}">
                <a16:creationId xmlns:a16="http://schemas.microsoft.com/office/drawing/2014/main" id="{7A80DB67-C424-4C95-89DE-DA01616A68EF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990329" y="5815993"/>
            <a:ext cx="2239963" cy="322263"/>
          </a:xfrm>
        </p:spPr>
        <p:txBody>
          <a:bodyPr>
            <a:noAutofit/>
          </a:bodyPr>
          <a:lstStyle>
            <a:lvl1pPr algn="ctr">
              <a:defRPr sz="1200">
                <a:latin typeface="+mn-lt"/>
              </a:defRPr>
            </a:lvl1pPr>
          </a:lstStyle>
          <a:p>
            <a:pPr lvl="0"/>
            <a:r>
              <a:rPr lang="fr-FR"/>
              <a:t>Texte</a:t>
            </a:r>
          </a:p>
        </p:txBody>
      </p:sp>
      <p:sp>
        <p:nvSpPr>
          <p:cNvPr id="55" name="Espace réservé du texte 7">
            <a:extLst>
              <a:ext uri="{FF2B5EF4-FFF2-40B4-BE49-F238E27FC236}">
                <a16:creationId xmlns:a16="http://schemas.microsoft.com/office/drawing/2014/main" id="{F7C721BA-A486-40C1-B6FB-4316395FA326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432799" y="4770071"/>
            <a:ext cx="3355024" cy="326973"/>
          </a:xfrm>
        </p:spPr>
        <p:txBody>
          <a:bodyPr/>
          <a:lstStyle>
            <a:lvl1pPr algn="ctr">
              <a:defRPr/>
            </a:lvl1pPr>
          </a:lstStyle>
          <a:p>
            <a:pPr lvl="0"/>
            <a:r>
              <a:rPr lang="fr-FR"/>
              <a:t>Classement</a:t>
            </a:r>
          </a:p>
        </p:txBody>
      </p:sp>
      <p:sp>
        <p:nvSpPr>
          <p:cNvPr id="59" name="Espace réservé du texte 7">
            <a:extLst>
              <a:ext uri="{FF2B5EF4-FFF2-40B4-BE49-F238E27FC236}">
                <a16:creationId xmlns:a16="http://schemas.microsoft.com/office/drawing/2014/main" id="{580454F6-6675-4DA8-B78D-7888D3B8D65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740728" y="5177423"/>
            <a:ext cx="2681922" cy="367040"/>
          </a:xfrm>
        </p:spPr>
        <p:txBody>
          <a:bodyPr>
            <a:normAutofit/>
          </a:bodyPr>
          <a:lstStyle>
            <a:lvl1pPr algn="ctr">
              <a:defRPr sz="1200"/>
            </a:lvl1pPr>
          </a:lstStyle>
          <a:p>
            <a:pPr lvl="0"/>
            <a:r>
              <a:rPr lang="fr-FR"/>
              <a:t>Catégorie</a:t>
            </a:r>
          </a:p>
        </p:txBody>
      </p:sp>
      <p:sp>
        <p:nvSpPr>
          <p:cNvPr id="63" name="Espace réservé du texte 7">
            <a:extLst>
              <a:ext uri="{FF2B5EF4-FFF2-40B4-BE49-F238E27FC236}">
                <a16:creationId xmlns:a16="http://schemas.microsoft.com/office/drawing/2014/main" id="{F35437AD-7239-4FC7-B59A-222DDDDDC211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755038" y="5177423"/>
            <a:ext cx="2681922" cy="367040"/>
          </a:xfrm>
        </p:spPr>
        <p:txBody>
          <a:bodyPr>
            <a:normAutofit/>
          </a:bodyPr>
          <a:lstStyle>
            <a:lvl1pPr algn="ctr">
              <a:defRPr sz="1200"/>
            </a:lvl1pPr>
          </a:lstStyle>
          <a:p>
            <a:pPr lvl="0"/>
            <a:r>
              <a:rPr lang="fr-FR"/>
              <a:t>Catégorie</a:t>
            </a:r>
          </a:p>
        </p:txBody>
      </p:sp>
      <p:sp>
        <p:nvSpPr>
          <p:cNvPr id="64" name="Espace réservé du texte 7">
            <a:extLst>
              <a:ext uri="{FF2B5EF4-FFF2-40B4-BE49-F238E27FC236}">
                <a16:creationId xmlns:a16="http://schemas.microsoft.com/office/drawing/2014/main" id="{8ED35C31-4E6E-4974-8F23-5C378EDBCC6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769348" y="5177423"/>
            <a:ext cx="2681922" cy="367040"/>
          </a:xfrm>
        </p:spPr>
        <p:txBody>
          <a:bodyPr>
            <a:normAutofit/>
          </a:bodyPr>
          <a:lstStyle>
            <a:lvl1pPr algn="ctr">
              <a:defRPr sz="1200"/>
            </a:lvl1pPr>
          </a:lstStyle>
          <a:p>
            <a:pPr lvl="0"/>
            <a:r>
              <a:rPr lang="fr-FR"/>
              <a:t>Catégorie</a:t>
            </a:r>
          </a:p>
        </p:txBody>
      </p:sp>
    </p:spTree>
    <p:extLst>
      <p:ext uri="{BB962C8B-B14F-4D97-AF65-F5344CB8AC3E}">
        <p14:creationId xmlns:p14="http://schemas.microsoft.com/office/powerpoint/2010/main" val="3709234190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acaron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Ellipse 21">
            <a:extLst>
              <a:ext uri="{FF2B5EF4-FFF2-40B4-BE49-F238E27FC236}">
                <a16:creationId xmlns:a16="http://schemas.microsoft.com/office/drawing/2014/main" id="{C69FC4EE-B392-4B41-8366-C1A1913F35DE}"/>
              </a:ext>
            </a:extLst>
          </p:cNvPr>
          <p:cNvSpPr/>
          <p:nvPr/>
        </p:nvSpPr>
        <p:spPr>
          <a:xfrm>
            <a:off x="1459898" y="1866577"/>
            <a:ext cx="1054702" cy="1054702"/>
          </a:xfrm>
          <a:prstGeom prst="ellipse">
            <a:avLst/>
          </a:prstGeom>
          <a:solidFill>
            <a:schemeClr val="tx1">
              <a:alpha val="9000"/>
            </a:schemeClr>
          </a:solidFill>
          <a:ln w="127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fr-FR" sz="2400" b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18" name="Espace réservé du numéro de diapositive 5">
            <a:extLst>
              <a:ext uri="{FF2B5EF4-FFF2-40B4-BE49-F238E27FC236}">
                <a16:creationId xmlns:a16="http://schemas.microsoft.com/office/drawing/2014/main" id="{28D1308F-5AB3-4092-91D0-0DC59ADC37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328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  <a:latin typeface="Century Gothic" panose="020B0502020202020204" pitchFamily="34" charset="0"/>
              </a:defRPr>
            </a:lvl1pPr>
          </a:lstStyle>
          <a:p>
            <a:fld id="{FB058A6E-E02B-44A1-83CB-F5501D289EC3}" type="slidenum">
              <a:rPr lang="fr-FR" smtClean="0"/>
              <a:t>‹#›</a:t>
            </a:fld>
            <a:endParaRPr lang="fr-FR"/>
          </a:p>
        </p:txBody>
      </p:sp>
      <p:sp>
        <p:nvSpPr>
          <p:cNvPr id="23" name="Espace réservé de la date 3">
            <a:extLst>
              <a:ext uri="{FF2B5EF4-FFF2-40B4-BE49-F238E27FC236}">
                <a16:creationId xmlns:a16="http://schemas.microsoft.com/office/drawing/2014/main" id="{29FA8D36-B856-46A1-99BE-CDB8A6C3809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160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  <a:latin typeface="Century Gothic" panose="020B0502020202020204" pitchFamily="34" charset="0"/>
              </a:defRPr>
            </a:lvl1pPr>
          </a:lstStyle>
          <a:p>
            <a:fld id="{A86CA7CA-192F-4D7F-A5E7-BC923D29234C}" type="datetimeFigureOut">
              <a:rPr lang="fr-FR" smtClean="0"/>
              <a:t>10/12/2024</a:t>
            </a:fld>
            <a:endParaRPr lang="fr-FR"/>
          </a:p>
        </p:txBody>
      </p:sp>
      <p:sp>
        <p:nvSpPr>
          <p:cNvPr id="77" name="Titre 76">
            <a:extLst>
              <a:ext uri="{FF2B5EF4-FFF2-40B4-BE49-F238E27FC236}">
                <a16:creationId xmlns:a16="http://schemas.microsoft.com/office/drawing/2014/main" id="{5AEF270C-EE97-4687-862D-BB037F944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70432B5D-0897-49E1-AA79-1D2970AC9142}"/>
              </a:ext>
            </a:extLst>
          </p:cNvPr>
          <p:cNvSpPr/>
          <p:nvPr/>
        </p:nvSpPr>
        <p:spPr>
          <a:xfrm>
            <a:off x="1524157" y="1930836"/>
            <a:ext cx="926184" cy="926184"/>
          </a:xfrm>
          <a:prstGeom prst="ellipse">
            <a:avLst/>
          </a:prstGeom>
          <a:solidFill>
            <a:schemeClr val="bg1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2400" b="0">
                <a:solidFill>
                  <a:schemeClr val="accent1"/>
                </a:solidFill>
                <a:latin typeface="+mj-lt"/>
              </a:rPr>
              <a:t>1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422BA616-B258-43F7-9B21-01FE264B409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56949" y="3167807"/>
            <a:ext cx="2260600" cy="558800"/>
          </a:xfrm>
        </p:spPr>
        <p:txBody>
          <a:bodyPr>
            <a:normAutofit/>
          </a:bodyPr>
          <a:lstStyle>
            <a:lvl1pPr algn="ctr">
              <a:defRPr sz="1200" b="1">
                <a:latin typeface="+mj-lt"/>
              </a:defRPr>
            </a:lvl1pPr>
          </a:lstStyle>
          <a:p>
            <a:pPr lvl="0"/>
            <a:r>
              <a:rPr lang="fr-FR"/>
              <a:t>Texte</a:t>
            </a:r>
          </a:p>
        </p:txBody>
      </p:sp>
      <p:sp>
        <p:nvSpPr>
          <p:cNvPr id="25" name="Espace réservé du texte 3">
            <a:extLst>
              <a:ext uri="{FF2B5EF4-FFF2-40B4-BE49-F238E27FC236}">
                <a16:creationId xmlns:a16="http://schemas.microsoft.com/office/drawing/2014/main" id="{D59EBB7B-9951-4F0D-8D29-BFD45A954EF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32212" y="3167807"/>
            <a:ext cx="2260600" cy="558800"/>
          </a:xfrm>
        </p:spPr>
        <p:txBody>
          <a:bodyPr>
            <a:normAutofit/>
          </a:bodyPr>
          <a:lstStyle>
            <a:lvl1pPr algn="ctr">
              <a:defRPr sz="1200" b="1">
                <a:latin typeface="+mj-lt"/>
              </a:defRPr>
            </a:lvl1pPr>
          </a:lstStyle>
          <a:p>
            <a:pPr lvl="0"/>
            <a:r>
              <a:rPr lang="fr-FR"/>
              <a:t>Texte</a:t>
            </a:r>
          </a:p>
        </p:txBody>
      </p:sp>
      <p:sp>
        <p:nvSpPr>
          <p:cNvPr id="26" name="Espace réservé du texte 3">
            <a:extLst>
              <a:ext uri="{FF2B5EF4-FFF2-40B4-BE49-F238E27FC236}">
                <a16:creationId xmlns:a16="http://schemas.microsoft.com/office/drawing/2014/main" id="{183B699C-8BCD-47FB-B99F-9F04668AD77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676909" y="3167807"/>
            <a:ext cx="2260600" cy="558800"/>
          </a:xfrm>
        </p:spPr>
        <p:txBody>
          <a:bodyPr>
            <a:normAutofit/>
          </a:bodyPr>
          <a:lstStyle>
            <a:lvl1pPr algn="ctr">
              <a:defRPr sz="1200" b="1">
                <a:latin typeface="+mj-lt"/>
              </a:defRPr>
            </a:lvl1pPr>
          </a:lstStyle>
          <a:p>
            <a:pPr lvl="0"/>
            <a:r>
              <a:rPr lang="fr-FR"/>
              <a:t>Texte</a:t>
            </a:r>
          </a:p>
        </p:txBody>
      </p:sp>
      <p:sp>
        <p:nvSpPr>
          <p:cNvPr id="29" name="Espace réservé du texte 3">
            <a:extLst>
              <a:ext uri="{FF2B5EF4-FFF2-40B4-BE49-F238E27FC236}">
                <a16:creationId xmlns:a16="http://schemas.microsoft.com/office/drawing/2014/main" id="{AF34217B-654A-4B65-B57B-83ABFAC63DC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6949" y="5210708"/>
            <a:ext cx="2260600" cy="558800"/>
          </a:xfrm>
        </p:spPr>
        <p:txBody>
          <a:bodyPr>
            <a:normAutofit/>
          </a:bodyPr>
          <a:lstStyle>
            <a:lvl1pPr algn="ctr">
              <a:defRPr sz="1200" b="1">
                <a:latin typeface="+mj-lt"/>
              </a:defRPr>
            </a:lvl1pPr>
          </a:lstStyle>
          <a:p>
            <a:pPr lvl="0"/>
            <a:r>
              <a:rPr lang="fr-FR"/>
              <a:t>Texte</a:t>
            </a:r>
          </a:p>
        </p:txBody>
      </p:sp>
      <p:sp>
        <p:nvSpPr>
          <p:cNvPr id="31" name="Espace réservé du texte 3">
            <a:extLst>
              <a:ext uri="{FF2B5EF4-FFF2-40B4-BE49-F238E27FC236}">
                <a16:creationId xmlns:a16="http://schemas.microsoft.com/office/drawing/2014/main" id="{973B75A2-0458-4DEB-BF77-1E3619522C6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32212" y="5210708"/>
            <a:ext cx="2260600" cy="558800"/>
          </a:xfrm>
        </p:spPr>
        <p:txBody>
          <a:bodyPr>
            <a:normAutofit/>
          </a:bodyPr>
          <a:lstStyle>
            <a:lvl1pPr algn="ctr">
              <a:defRPr sz="1200" b="1">
                <a:latin typeface="+mj-lt"/>
              </a:defRPr>
            </a:lvl1pPr>
          </a:lstStyle>
          <a:p>
            <a:pPr lvl="0"/>
            <a:r>
              <a:rPr lang="fr-FR"/>
              <a:t>Texte</a:t>
            </a:r>
          </a:p>
        </p:txBody>
      </p:sp>
      <p:sp>
        <p:nvSpPr>
          <p:cNvPr id="32" name="Espace réservé du texte 3">
            <a:extLst>
              <a:ext uri="{FF2B5EF4-FFF2-40B4-BE49-F238E27FC236}">
                <a16:creationId xmlns:a16="http://schemas.microsoft.com/office/drawing/2014/main" id="{5D161180-3812-4F03-BDC8-680947903A5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676909" y="5210708"/>
            <a:ext cx="2260600" cy="558800"/>
          </a:xfrm>
        </p:spPr>
        <p:txBody>
          <a:bodyPr>
            <a:normAutofit/>
          </a:bodyPr>
          <a:lstStyle>
            <a:lvl1pPr algn="ctr">
              <a:defRPr sz="1200" b="1">
                <a:latin typeface="+mj-lt"/>
              </a:defRPr>
            </a:lvl1pPr>
          </a:lstStyle>
          <a:p>
            <a:pPr lvl="0"/>
            <a:r>
              <a:rPr lang="fr-FR"/>
              <a:t>Texte</a:t>
            </a:r>
          </a:p>
        </p:txBody>
      </p:sp>
      <p:sp>
        <p:nvSpPr>
          <p:cNvPr id="24" name="Ellipse 23">
            <a:extLst>
              <a:ext uri="{FF2B5EF4-FFF2-40B4-BE49-F238E27FC236}">
                <a16:creationId xmlns:a16="http://schemas.microsoft.com/office/drawing/2014/main" id="{423DCFA8-B447-47F1-9DEF-3D17666A6AC7}"/>
              </a:ext>
            </a:extLst>
          </p:cNvPr>
          <p:cNvSpPr/>
          <p:nvPr/>
        </p:nvSpPr>
        <p:spPr>
          <a:xfrm>
            <a:off x="5499420" y="1866577"/>
            <a:ext cx="1054702" cy="1054702"/>
          </a:xfrm>
          <a:prstGeom prst="ellipse">
            <a:avLst/>
          </a:prstGeom>
          <a:solidFill>
            <a:schemeClr val="tx1">
              <a:alpha val="9000"/>
            </a:schemeClr>
          </a:solidFill>
          <a:ln w="127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fr-FR" sz="2400" b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87CCBAE2-8630-4CCA-B3F9-3399032E2023}"/>
              </a:ext>
            </a:extLst>
          </p:cNvPr>
          <p:cNvSpPr/>
          <p:nvPr/>
        </p:nvSpPr>
        <p:spPr>
          <a:xfrm>
            <a:off x="5563679" y="1930836"/>
            <a:ext cx="926184" cy="926184"/>
          </a:xfrm>
          <a:prstGeom prst="ellipse">
            <a:avLst/>
          </a:prstGeom>
          <a:solidFill>
            <a:schemeClr val="bg1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2400" b="0">
                <a:solidFill>
                  <a:schemeClr val="accent1"/>
                </a:solidFill>
                <a:latin typeface="+mj-lt"/>
              </a:rPr>
              <a:t>1</a:t>
            </a:r>
          </a:p>
        </p:txBody>
      </p:sp>
      <p:sp>
        <p:nvSpPr>
          <p:cNvPr id="28" name="Ellipse 27">
            <a:extLst>
              <a:ext uri="{FF2B5EF4-FFF2-40B4-BE49-F238E27FC236}">
                <a16:creationId xmlns:a16="http://schemas.microsoft.com/office/drawing/2014/main" id="{ADD96079-CCFD-4B1C-8351-880D95610AD6}"/>
              </a:ext>
            </a:extLst>
          </p:cNvPr>
          <p:cNvSpPr/>
          <p:nvPr/>
        </p:nvSpPr>
        <p:spPr>
          <a:xfrm>
            <a:off x="9304340" y="1866577"/>
            <a:ext cx="1054702" cy="1054702"/>
          </a:xfrm>
          <a:prstGeom prst="ellipse">
            <a:avLst/>
          </a:prstGeom>
          <a:solidFill>
            <a:schemeClr val="tx1">
              <a:alpha val="9000"/>
            </a:schemeClr>
          </a:solidFill>
          <a:ln w="127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fr-FR" sz="2400" b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30" name="Ellipse 29">
            <a:extLst>
              <a:ext uri="{FF2B5EF4-FFF2-40B4-BE49-F238E27FC236}">
                <a16:creationId xmlns:a16="http://schemas.microsoft.com/office/drawing/2014/main" id="{C133D8D4-F49F-4B2B-B3F5-2182E769AF67}"/>
              </a:ext>
            </a:extLst>
          </p:cNvPr>
          <p:cNvSpPr/>
          <p:nvPr/>
        </p:nvSpPr>
        <p:spPr>
          <a:xfrm>
            <a:off x="9368599" y="1930836"/>
            <a:ext cx="926184" cy="926184"/>
          </a:xfrm>
          <a:prstGeom prst="ellipse">
            <a:avLst/>
          </a:prstGeom>
          <a:solidFill>
            <a:schemeClr val="bg1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2400" b="0">
                <a:solidFill>
                  <a:schemeClr val="accent1"/>
                </a:solidFill>
                <a:latin typeface="+mj-lt"/>
              </a:rPr>
              <a:t>1</a:t>
            </a:r>
          </a:p>
        </p:txBody>
      </p:sp>
      <p:sp>
        <p:nvSpPr>
          <p:cNvPr id="33" name="Ellipse 32">
            <a:extLst>
              <a:ext uri="{FF2B5EF4-FFF2-40B4-BE49-F238E27FC236}">
                <a16:creationId xmlns:a16="http://schemas.microsoft.com/office/drawing/2014/main" id="{BD2EC4BA-4B68-420B-8FB8-4C0499BCF00D}"/>
              </a:ext>
            </a:extLst>
          </p:cNvPr>
          <p:cNvSpPr/>
          <p:nvPr/>
        </p:nvSpPr>
        <p:spPr>
          <a:xfrm>
            <a:off x="1459898" y="3938403"/>
            <a:ext cx="1054702" cy="1054702"/>
          </a:xfrm>
          <a:prstGeom prst="ellipse">
            <a:avLst/>
          </a:prstGeom>
          <a:solidFill>
            <a:schemeClr val="tx1">
              <a:alpha val="9000"/>
            </a:schemeClr>
          </a:solidFill>
          <a:ln w="127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fr-FR" sz="2400" b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34" name="Ellipse 33">
            <a:extLst>
              <a:ext uri="{FF2B5EF4-FFF2-40B4-BE49-F238E27FC236}">
                <a16:creationId xmlns:a16="http://schemas.microsoft.com/office/drawing/2014/main" id="{22231E7C-0263-45A5-882B-281304EBE6CD}"/>
              </a:ext>
            </a:extLst>
          </p:cNvPr>
          <p:cNvSpPr/>
          <p:nvPr/>
        </p:nvSpPr>
        <p:spPr>
          <a:xfrm>
            <a:off x="1524157" y="4002662"/>
            <a:ext cx="926184" cy="926184"/>
          </a:xfrm>
          <a:prstGeom prst="ellipse">
            <a:avLst/>
          </a:prstGeom>
          <a:solidFill>
            <a:schemeClr val="bg1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2400" b="0">
                <a:solidFill>
                  <a:schemeClr val="accent1"/>
                </a:solidFill>
                <a:latin typeface="+mj-lt"/>
              </a:rPr>
              <a:t>1</a:t>
            </a:r>
          </a:p>
        </p:txBody>
      </p:sp>
      <p:sp>
        <p:nvSpPr>
          <p:cNvPr id="35" name="Ellipse 34">
            <a:extLst>
              <a:ext uri="{FF2B5EF4-FFF2-40B4-BE49-F238E27FC236}">
                <a16:creationId xmlns:a16="http://schemas.microsoft.com/office/drawing/2014/main" id="{245B2744-E1D9-46F9-8FFB-5C89A41212A5}"/>
              </a:ext>
            </a:extLst>
          </p:cNvPr>
          <p:cNvSpPr/>
          <p:nvPr/>
        </p:nvSpPr>
        <p:spPr>
          <a:xfrm>
            <a:off x="5499420" y="3938403"/>
            <a:ext cx="1054702" cy="1054702"/>
          </a:xfrm>
          <a:prstGeom prst="ellipse">
            <a:avLst/>
          </a:prstGeom>
          <a:solidFill>
            <a:schemeClr val="tx1">
              <a:alpha val="9000"/>
            </a:schemeClr>
          </a:solidFill>
          <a:ln w="127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fr-FR" sz="2400" b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36" name="Ellipse 35">
            <a:extLst>
              <a:ext uri="{FF2B5EF4-FFF2-40B4-BE49-F238E27FC236}">
                <a16:creationId xmlns:a16="http://schemas.microsoft.com/office/drawing/2014/main" id="{D81704EB-6A96-42D5-AE3E-E3CA0B98404B}"/>
              </a:ext>
            </a:extLst>
          </p:cNvPr>
          <p:cNvSpPr/>
          <p:nvPr/>
        </p:nvSpPr>
        <p:spPr>
          <a:xfrm>
            <a:off x="5563679" y="4002662"/>
            <a:ext cx="926184" cy="926184"/>
          </a:xfrm>
          <a:prstGeom prst="ellipse">
            <a:avLst/>
          </a:prstGeom>
          <a:solidFill>
            <a:schemeClr val="bg1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2400" b="0">
                <a:solidFill>
                  <a:schemeClr val="accent1"/>
                </a:solidFill>
                <a:latin typeface="+mj-lt"/>
              </a:rPr>
              <a:t>1</a:t>
            </a:r>
          </a:p>
        </p:txBody>
      </p:sp>
      <p:sp>
        <p:nvSpPr>
          <p:cNvPr id="37" name="Ellipse 36">
            <a:extLst>
              <a:ext uri="{FF2B5EF4-FFF2-40B4-BE49-F238E27FC236}">
                <a16:creationId xmlns:a16="http://schemas.microsoft.com/office/drawing/2014/main" id="{AAB49B44-9335-4D35-9A5C-04F9D40E97A9}"/>
              </a:ext>
            </a:extLst>
          </p:cNvPr>
          <p:cNvSpPr/>
          <p:nvPr/>
        </p:nvSpPr>
        <p:spPr>
          <a:xfrm>
            <a:off x="9304340" y="3938403"/>
            <a:ext cx="1054702" cy="1054702"/>
          </a:xfrm>
          <a:prstGeom prst="ellipse">
            <a:avLst/>
          </a:prstGeom>
          <a:solidFill>
            <a:schemeClr val="tx1">
              <a:alpha val="9000"/>
            </a:schemeClr>
          </a:solidFill>
          <a:ln w="127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fr-FR" sz="2400" b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38" name="Ellipse 37">
            <a:extLst>
              <a:ext uri="{FF2B5EF4-FFF2-40B4-BE49-F238E27FC236}">
                <a16:creationId xmlns:a16="http://schemas.microsoft.com/office/drawing/2014/main" id="{D3CBF19D-91EB-4F8C-80B5-62E3DC95CB09}"/>
              </a:ext>
            </a:extLst>
          </p:cNvPr>
          <p:cNvSpPr/>
          <p:nvPr/>
        </p:nvSpPr>
        <p:spPr>
          <a:xfrm>
            <a:off x="9368599" y="4002662"/>
            <a:ext cx="926184" cy="926184"/>
          </a:xfrm>
          <a:prstGeom prst="ellipse">
            <a:avLst/>
          </a:prstGeom>
          <a:solidFill>
            <a:schemeClr val="bg1"/>
          </a:solidFill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2400" b="0">
                <a:solidFill>
                  <a:schemeClr val="accent1"/>
                </a:solidFill>
                <a:latin typeface="+mj-lt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503390943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rganigram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Espace réservé du numéro de diapositive 5">
            <a:extLst>
              <a:ext uri="{FF2B5EF4-FFF2-40B4-BE49-F238E27FC236}">
                <a16:creationId xmlns:a16="http://schemas.microsoft.com/office/drawing/2014/main" id="{28D1308F-5AB3-4092-91D0-0DC59ADC37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328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  <a:latin typeface="Century Gothic" panose="020B0502020202020204" pitchFamily="34" charset="0"/>
              </a:defRPr>
            </a:lvl1pPr>
          </a:lstStyle>
          <a:p>
            <a:fld id="{FB058A6E-E02B-44A1-83CB-F5501D289EC3}" type="slidenum">
              <a:rPr lang="fr-FR" smtClean="0"/>
              <a:t>‹#›</a:t>
            </a:fld>
            <a:endParaRPr lang="fr-FR"/>
          </a:p>
        </p:txBody>
      </p:sp>
      <p:sp>
        <p:nvSpPr>
          <p:cNvPr id="23" name="Espace réservé de la date 3">
            <a:extLst>
              <a:ext uri="{FF2B5EF4-FFF2-40B4-BE49-F238E27FC236}">
                <a16:creationId xmlns:a16="http://schemas.microsoft.com/office/drawing/2014/main" id="{29FA8D36-B856-46A1-99BE-CDB8A6C3809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160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  <a:latin typeface="Century Gothic" panose="020B0502020202020204" pitchFamily="34" charset="0"/>
              </a:defRPr>
            </a:lvl1pPr>
          </a:lstStyle>
          <a:p>
            <a:fld id="{A86CA7CA-192F-4D7F-A5E7-BC923D29234C}" type="datetimeFigureOut">
              <a:rPr lang="fr-FR" smtClean="0"/>
              <a:t>10/12/2024</a:t>
            </a:fld>
            <a:endParaRPr lang="fr-FR"/>
          </a:p>
        </p:txBody>
      </p:sp>
      <p:sp>
        <p:nvSpPr>
          <p:cNvPr id="77" name="Titre 76">
            <a:extLst>
              <a:ext uri="{FF2B5EF4-FFF2-40B4-BE49-F238E27FC236}">
                <a16:creationId xmlns:a16="http://schemas.microsoft.com/office/drawing/2014/main" id="{5AEF270C-EE97-4687-862D-BB037F944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1669"/>
            <a:ext cx="10515600" cy="1161250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5F94AFF4-AAFD-4776-88A4-ED6242042BF7}"/>
              </a:ext>
            </a:extLst>
          </p:cNvPr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5376000" y="1577445"/>
            <a:ext cx="1440000" cy="1440000"/>
          </a:xfrm>
          <a:prstGeom prst="ellipse">
            <a:avLst/>
          </a:prstGeom>
        </p:spPr>
        <p:txBody>
          <a:bodyPr bIns="0" anchor="ctr" anchorCtr="0">
            <a:normAutofit/>
          </a:bodyPr>
          <a:lstStyle>
            <a:lvl1pPr algn="ct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fr-FR" sz="800">
                <a:latin typeface="+mn-lt"/>
              </a:rPr>
              <a:t>image</a:t>
            </a:r>
            <a:endParaRPr lang="fr-FR"/>
          </a:p>
        </p:txBody>
      </p:sp>
      <p:sp>
        <p:nvSpPr>
          <p:cNvPr id="40" name="Espace réservé pour une image  2">
            <a:extLst>
              <a:ext uri="{FF2B5EF4-FFF2-40B4-BE49-F238E27FC236}">
                <a16:creationId xmlns:a16="http://schemas.microsoft.com/office/drawing/2014/main" id="{FD3A9172-4FD5-4B6A-B66F-5F27D08DEDEE}"/>
              </a:ext>
            </a:extLst>
          </p:cNvPr>
          <p:cNvSpPr>
            <a:spLocks noGrp="1" noChangeAspect="1"/>
          </p:cNvSpPr>
          <p:nvPr>
            <p:ph type="pic" sz="quarter" idx="11" hasCustomPrompt="1"/>
          </p:nvPr>
        </p:nvSpPr>
        <p:spPr>
          <a:xfrm>
            <a:off x="3251066" y="2874034"/>
            <a:ext cx="1440000" cy="1440000"/>
          </a:xfrm>
          <a:prstGeom prst="ellipse">
            <a:avLst/>
          </a:prstGeom>
        </p:spPr>
        <p:txBody>
          <a:bodyPr bIns="0" anchor="ctr" anchorCtr="0">
            <a:normAutofit/>
          </a:bodyPr>
          <a:lstStyle>
            <a:lvl1pPr algn="ct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fr-FR" sz="800">
                <a:latin typeface="+mn-lt"/>
              </a:rPr>
              <a:t>image</a:t>
            </a:r>
            <a:endParaRPr lang="fr-FR"/>
          </a:p>
        </p:txBody>
      </p:sp>
      <p:sp>
        <p:nvSpPr>
          <p:cNvPr id="41" name="Espace réservé pour une image  2">
            <a:extLst>
              <a:ext uri="{FF2B5EF4-FFF2-40B4-BE49-F238E27FC236}">
                <a16:creationId xmlns:a16="http://schemas.microsoft.com/office/drawing/2014/main" id="{34E1E896-0610-4DB8-9008-8DAD4864A17A}"/>
              </a:ext>
            </a:extLst>
          </p:cNvPr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5377883" y="3996666"/>
            <a:ext cx="1440000" cy="1440000"/>
          </a:xfrm>
          <a:prstGeom prst="ellipse">
            <a:avLst/>
          </a:prstGeom>
        </p:spPr>
        <p:txBody>
          <a:bodyPr bIns="0" anchor="ctr" anchorCtr="0">
            <a:normAutofit/>
          </a:bodyPr>
          <a:lstStyle>
            <a:lvl1pPr algn="ct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fr-FR" sz="800">
                <a:latin typeface="+mn-lt"/>
              </a:rPr>
              <a:t>image</a:t>
            </a:r>
            <a:endParaRPr lang="fr-FR"/>
          </a:p>
        </p:txBody>
      </p:sp>
      <p:sp>
        <p:nvSpPr>
          <p:cNvPr id="42" name="Espace réservé pour une image  2">
            <a:extLst>
              <a:ext uri="{FF2B5EF4-FFF2-40B4-BE49-F238E27FC236}">
                <a16:creationId xmlns:a16="http://schemas.microsoft.com/office/drawing/2014/main" id="{E5A09D0A-B211-4887-9CF9-468CD1ABE045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7500934" y="2874034"/>
            <a:ext cx="1440000" cy="1440000"/>
          </a:xfrm>
          <a:prstGeom prst="ellipse">
            <a:avLst/>
          </a:prstGeom>
        </p:spPr>
        <p:txBody>
          <a:bodyPr bIns="0" anchor="ctr" anchorCtr="0">
            <a:normAutofit/>
          </a:bodyPr>
          <a:lstStyle>
            <a:lvl1pPr algn="ct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fr-FR" sz="800">
                <a:latin typeface="+mn-lt"/>
              </a:rPr>
              <a:t>image</a:t>
            </a:r>
            <a:endParaRPr lang="fr-FR"/>
          </a:p>
        </p:txBody>
      </p:sp>
      <p:sp>
        <p:nvSpPr>
          <p:cNvPr id="44" name="Espace réservé pour une image  2">
            <a:extLst>
              <a:ext uri="{FF2B5EF4-FFF2-40B4-BE49-F238E27FC236}">
                <a16:creationId xmlns:a16="http://schemas.microsoft.com/office/drawing/2014/main" id="{5192263C-BF60-4E13-B8C1-3913B8B19A13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1274749" y="3987872"/>
            <a:ext cx="1440000" cy="1440000"/>
          </a:xfrm>
          <a:prstGeom prst="ellipse">
            <a:avLst/>
          </a:prstGeom>
        </p:spPr>
        <p:txBody>
          <a:bodyPr bIns="0" anchor="ctr" anchorCtr="0">
            <a:normAutofit/>
          </a:bodyPr>
          <a:lstStyle>
            <a:lvl1pPr algn="ct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fr-FR" sz="800">
                <a:latin typeface="+mn-lt"/>
              </a:rPr>
              <a:t>image</a:t>
            </a:r>
            <a:endParaRPr lang="fr-FR"/>
          </a:p>
        </p:txBody>
      </p:sp>
      <p:sp>
        <p:nvSpPr>
          <p:cNvPr id="45" name="Espace réservé pour une image  2">
            <a:extLst>
              <a:ext uri="{FF2B5EF4-FFF2-40B4-BE49-F238E27FC236}">
                <a16:creationId xmlns:a16="http://schemas.microsoft.com/office/drawing/2014/main" id="{152D5EAD-2EB8-4E9E-A110-6CE0A8C5A6BA}"/>
              </a:ext>
            </a:extLst>
          </p:cNvPr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9481017" y="3987872"/>
            <a:ext cx="1440000" cy="1440000"/>
          </a:xfrm>
          <a:prstGeom prst="ellipse">
            <a:avLst/>
          </a:prstGeom>
        </p:spPr>
        <p:txBody>
          <a:bodyPr bIns="0" anchor="ctr" anchorCtr="0">
            <a:normAutofit/>
          </a:bodyPr>
          <a:lstStyle>
            <a:lvl1pPr algn="ct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fr-FR" sz="800">
                <a:latin typeface="+mn-lt"/>
              </a:rPr>
              <a:t>image</a:t>
            </a:r>
            <a:endParaRPr lang="fr-FR"/>
          </a:p>
        </p:txBody>
      </p:sp>
      <p:sp>
        <p:nvSpPr>
          <p:cNvPr id="46" name="Espace réservé du texte 58">
            <a:extLst>
              <a:ext uri="{FF2B5EF4-FFF2-40B4-BE49-F238E27FC236}">
                <a16:creationId xmlns:a16="http://schemas.microsoft.com/office/drawing/2014/main" id="{C01DEB5B-CEF6-4FB9-B038-B42FD04AEFF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21481" y="5549988"/>
            <a:ext cx="1946536" cy="214101"/>
          </a:xfrm>
        </p:spPr>
        <p:txBody>
          <a:bodyPr>
            <a:noAutofit/>
          </a:bodyPr>
          <a:lstStyle>
            <a:lvl1pPr algn="ctr">
              <a:spcBef>
                <a:spcPts val="0"/>
              </a:spcBef>
              <a:defRPr sz="1200" b="1"/>
            </a:lvl1pPr>
            <a:lvl3pPr>
              <a:defRPr/>
            </a:lvl3pPr>
          </a:lstStyle>
          <a:p>
            <a:pPr lvl="0"/>
            <a:r>
              <a:rPr lang="fr-FR"/>
              <a:t>Prénom Nom</a:t>
            </a:r>
          </a:p>
        </p:txBody>
      </p:sp>
      <p:sp>
        <p:nvSpPr>
          <p:cNvPr id="47" name="Espace réservé du texte 58">
            <a:extLst>
              <a:ext uri="{FF2B5EF4-FFF2-40B4-BE49-F238E27FC236}">
                <a16:creationId xmlns:a16="http://schemas.microsoft.com/office/drawing/2014/main" id="{842BAB74-BE45-4141-9FAA-CEFE5BAA744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395468" y="5886205"/>
            <a:ext cx="1198562" cy="307567"/>
          </a:xfrm>
        </p:spPr>
        <p:txBody>
          <a:bodyPr>
            <a:normAutofit/>
          </a:bodyPr>
          <a:lstStyle>
            <a:lvl1pPr algn="ctr">
              <a:defRPr sz="1000">
                <a:latin typeface="+mn-lt"/>
              </a:defRPr>
            </a:lvl1pPr>
            <a:lvl3pPr>
              <a:defRPr/>
            </a:lvl3pPr>
            <a:lvl4pPr>
              <a:defRPr/>
            </a:lvl4pPr>
          </a:lstStyle>
          <a:p>
            <a:pPr lvl="0"/>
            <a:r>
              <a:rPr lang="fr-FR"/>
              <a:t>Poste</a:t>
            </a:r>
          </a:p>
        </p:txBody>
      </p:sp>
      <p:sp>
        <p:nvSpPr>
          <p:cNvPr id="48" name="Espace réservé du texte 58">
            <a:extLst>
              <a:ext uri="{FF2B5EF4-FFF2-40B4-BE49-F238E27FC236}">
                <a16:creationId xmlns:a16="http://schemas.microsoft.com/office/drawing/2014/main" id="{8E1300C5-5B67-45E9-93F7-6C3EB0D9962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122732" y="3139561"/>
            <a:ext cx="1946536" cy="214101"/>
          </a:xfrm>
        </p:spPr>
        <p:txBody>
          <a:bodyPr>
            <a:noAutofit/>
          </a:bodyPr>
          <a:lstStyle>
            <a:lvl1pPr algn="ctr">
              <a:spcBef>
                <a:spcPts val="0"/>
              </a:spcBef>
              <a:defRPr sz="1200" b="1"/>
            </a:lvl1pPr>
            <a:lvl3pPr>
              <a:defRPr/>
            </a:lvl3pPr>
          </a:lstStyle>
          <a:p>
            <a:pPr lvl="0"/>
            <a:r>
              <a:rPr lang="fr-FR"/>
              <a:t>Prénom Nom</a:t>
            </a:r>
          </a:p>
        </p:txBody>
      </p:sp>
      <p:sp>
        <p:nvSpPr>
          <p:cNvPr id="49" name="Espace réservé du texte 58">
            <a:extLst>
              <a:ext uri="{FF2B5EF4-FFF2-40B4-BE49-F238E27FC236}">
                <a16:creationId xmlns:a16="http://schemas.microsoft.com/office/drawing/2014/main" id="{73E4084D-255E-4889-A899-D3DA296BB78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496719" y="3475778"/>
            <a:ext cx="1198562" cy="307567"/>
          </a:xfrm>
        </p:spPr>
        <p:txBody>
          <a:bodyPr>
            <a:normAutofit/>
          </a:bodyPr>
          <a:lstStyle>
            <a:lvl1pPr algn="ctr">
              <a:defRPr sz="1000">
                <a:latin typeface="+mn-lt"/>
              </a:defRPr>
            </a:lvl1pPr>
            <a:lvl3pPr>
              <a:defRPr/>
            </a:lvl3pPr>
            <a:lvl4pPr>
              <a:defRPr/>
            </a:lvl4pPr>
          </a:lstStyle>
          <a:p>
            <a:pPr lvl="0"/>
            <a:r>
              <a:rPr lang="fr-FR"/>
              <a:t>Poste</a:t>
            </a:r>
          </a:p>
        </p:txBody>
      </p:sp>
      <p:sp>
        <p:nvSpPr>
          <p:cNvPr id="50" name="Espace réservé du texte 58">
            <a:extLst>
              <a:ext uri="{FF2B5EF4-FFF2-40B4-BE49-F238E27FC236}">
                <a16:creationId xmlns:a16="http://schemas.microsoft.com/office/drawing/2014/main" id="{9CB315C5-BAA3-4EE4-85F5-EC95182E892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227749" y="5549988"/>
            <a:ext cx="1946536" cy="214101"/>
          </a:xfrm>
        </p:spPr>
        <p:txBody>
          <a:bodyPr>
            <a:noAutofit/>
          </a:bodyPr>
          <a:lstStyle>
            <a:lvl1pPr algn="ctr">
              <a:spcBef>
                <a:spcPts val="0"/>
              </a:spcBef>
              <a:defRPr sz="1200" b="1"/>
            </a:lvl1pPr>
            <a:lvl3pPr>
              <a:defRPr/>
            </a:lvl3pPr>
          </a:lstStyle>
          <a:p>
            <a:pPr lvl="0"/>
            <a:r>
              <a:rPr lang="fr-FR"/>
              <a:t>Prénom Nom</a:t>
            </a:r>
          </a:p>
        </p:txBody>
      </p:sp>
      <p:sp>
        <p:nvSpPr>
          <p:cNvPr id="51" name="Espace réservé du texte 58">
            <a:extLst>
              <a:ext uri="{FF2B5EF4-FFF2-40B4-BE49-F238E27FC236}">
                <a16:creationId xmlns:a16="http://schemas.microsoft.com/office/drawing/2014/main" id="{7ECDD607-65C2-4B42-96BB-ABD88C7806E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601736" y="5886205"/>
            <a:ext cx="1198562" cy="307567"/>
          </a:xfrm>
        </p:spPr>
        <p:txBody>
          <a:bodyPr>
            <a:normAutofit/>
          </a:bodyPr>
          <a:lstStyle>
            <a:lvl1pPr algn="ctr">
              <a:defRPr sz="1000">
                <a:latin typeface="+mn-lt"/>
              </a:defRPr>
            </a:lvl1pPr>
            <a:lvl3pPr>
              <a:defRPr/>
            </a:lvl3pPr>
            <a:lvl4pPr>
              <a:defRPr/>
            </a:lvl4pPr>
          </a:lstStyle>
          <a:p>
            <a:pPr lvl="0"/>
            <a:r>
              <a:rPr lang="fr-FR"/>
              <a:t>Poste</a:t>
            </a:r>
          </a:p>
        </p:txBody>
      </p:sp>
      <p:sp>
        <p:nvSpPr>
          <p:cNvPr id="56" name="Espace réservé du texte 58">
            <a:extLst>
              <a:ext uri="{FF2B5EF4-FFF2-40B4-BE49-F238E27FC236}">
                <a16:creationId xmlns:a16="http://schemas.microsoft.com/office/drawing/2014/main" id="{A3655228-E002-464B-905F-D34734BB8BD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997798" y="4448766"/>
            <a:ext cx="1946536" cy="214101"/>
          </a:xfrm>
        </p:spPr>
        <p:txBody>
          <a:bodyPr>
            <a:noAutofit/>
          </a:bodyPr>
          <a:lstStyle>
            <a:lvl1pPr algn="ctr">
              <a:spcBef>
                <a:spcPts val="0"/>
              </a:spcBef>
              <a:defRPr sz="1200" b="1"/>
            </a:lvl1pPr>
            <a:lvl3pPr>
              <a:defRPr/>
            </a:lvl3pPr>
          </a:lstStyle>
          <a:p>
            <a:pPr lvl="0"/>
            <a:r>
              <a:rPr lang="fr-FR"/>
              <a:t>Prénom Nom</a:t>
            </a:r>
          </a:p>
        </p:txBody>
      </p:sp>
      <p:sp>
        <p:nvSpPr>
          <p:cNvPr id="57" name="Espace réservé du texte 58">
            <a:extLst>
              <a:ext uri="{FF2B5EF4-FFF2-40B4-BE49-F238E27FC236}">
                <a16:creationId xmlns:a16="http://schemas.microsoft.com/office/drawing/2014/main" id="{3653D8CC-A324-4BD6-9717-2DBFA0F0A97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371785" y="4784983"/>
            <a:ext cx="1198562" cy="307567"/>
          </a:xfrm>
        </p:spPr>
        <p:txBody>
          <a:bodyPr>
            <a:normAutofit/>
          </a:bodyPr>
          <a:lstStyle>
            <a:lvl1pPr algn="ctr">
              <a:defRPr sz="1000">
                <a:latin typeface="+mn-lt"/>
              </a:defRPr>
            </a:lvl1pPr>
            <a:lvl3pPr>
              <a:defRPr/>
            </a:lvl3pPr>
            <a:lvl4pPr>
              <a:defRPr/>
            </a:lvl4pPr>
          </a:lstStyle>
          <a:p>
            <a:pPr lvl="0"/>
            <a:r>
              <a:rPr lang="fr-FR"/>
              <a:t>Poste</a:t>
            </a:r>
          </a:p>
        </p:txBody>
      </p:sp>
      <p:sp>
        <p:nvSpPr>
          <p:cNvPr id="58" name="Espace réservé du texte 58">
            <a:extLst>
              <a:ext uri="{FF2B5EF4-FFF2-40B4-BE49-F238E27FC236}">
                <a16:creationId xmlns:a16="http://schemas.microsoft.com/office/drawing/2014/main" id="{0909B6F9-CBC9-4056-942B-DF37EC1D812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247666" y="4448766"/>
            <a:ext cx="1946536" cy="214101"/>
          </a:xfrm>
        </p:spPr>
        <p:txBody>
          <a:bodyPr>
            <a:noAutofit/>
          </a:bodyPr>
          <a:lstStyle>
            <a:lvl1pPr algn="ctr">
              <a:spcBef>
                <a:spcPts val="0"/>
              </a:spcBef>
              <a:defRPr sz="1200" b="1"/>
            </a:lvl1pPr>
            <a:lvl3pPr>
              <a:defRPr/>
            </a:lvl3pPr>
          </a:lstStyle>
          <a:p>
            <a:pPr lvl="0"/>
            <a:r>
              <a:rPr lang="fr-FR"/>
              <a:t>Prénom Nom</a:t>
            </a:r>
          </a:p>
        </p:txBody>
      </p:sp>
      <p:sp>
        <p:nvSpPr>
          <p:cNvPr id="59" name="Espace réservé du texte 58">
            <a:extLst>
              <a:ext uri="{FF2B5EF4-FFF2-40B4-BE49-F238E27FC236}">
                <a16:creationId xmlns:a16="http://schemas.microsoft.com/office/drawing/2014/main" id="{D2819201-9571-424E-8472-294B73C4F25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621653" y="4784983"/>
            <a:ext cx="1198562" cy="307567"/>
          </a:xfrm>
        </p:spPr>
        <p:txBody>
          <a:bodyPr>
            <a:normAutofit/>
          </a:bodyPr>
          <a:lstStyle>
            <a:lvl1pPr algn="ctr">
              <a:defRPr sz="1000">
                <a:latin typeface="+mn-lt"/>
              </a:defRPr>
            </a:lvl1pPr>
            <a:lvl3pPr>
              <a:defRPr/>
            </a:lvl3pPr>
            <a:lvl4pPr>
              <a:defRPr/>
            </a:lvl4pPr>
          </a:lstStyle>
          <a:p>
            <a:pPr lvl="0"/>
            <a:r>
              <a:rPr lang="fr-FR"/>
              <a:t>Poste</a:t>
            </a:r>
          </a:p>
        </p:txBody>
      </p:sp>
      <p:sp>
        <p:nvSpPr>
          <p:cNvPr id="60" name="Espace réservé du texte 58">
            <a:extLst>
              <a:ext uri="{FF2B5EF4-FFF2-40B4-BE49-F238E27FC236}">
                <a16:creationId xmlns:a16="http://schemas.microsoft.com/office/drawing/2014/main" id="{3E63BE3B-9F5B-42A3-929D-B921A7D0D7C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124615" y="5561854"/>
            <a:ext cx="1946536" cy="214101"/>
          </a:xfrm>
        </p:spPr>
        <p:txBody>
          <a:bodyPr>
            <a:noAutofit/>
          </a:bodyPr>
          <a:lstStyle>
            <a:lvl1pPr algn="ctr">
              <a:spcBef>
                <a:spcPts val="0"/>
              </a:spcBef>
              <a:defRPr sz="1200" b="1"/>
            </a:lvl1pPr>
            <a:lvl3pPr>
              <a:defRPr/>
            </a:lvl3pPr>
          </a:lstStyle>
          <a:p>
            <a:pPr lvl="0"/>
            <a:r>
              <a:rPr lang="fr-FR"/>
              <a:t>Prénom Nom</a:t>
            </a:r>
          </a:p>
        </p:txBody>
      </p:sp>
      <p:sp>
        <p:nvSpPr>
          <p:cNvPr id="61" name="Espace réservé du texte 58">
            <a:extLst>
              <a:ext uri="{FF2B5EF4-FFF2-40B4-BE49-F238E27FC236}">
                <a16:creationId xmlns:a16="http://schemas.microsoft.com/office/drawing/2014/main" id="{C3EE5B30-D145-4C68-80E9-C9072C2676C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498602" y="5898071"/>
            <a:ext cx="1198562" cy="307567"/>
          </a:xfrm>
        </p:spPr>
        <p:txBody>
          <a:bodyPr>
            <a:normAutofit/>
          </a:bodyPr>
          <a:lstStyle>
            <a:lvl1pPr algn="ctr">
              <a:defRPr sz="1000">
                <a:latin typeface="+mn-lt"/>
              </a:defRPr>
            </a:lvl1pPr>
            <a:lvl3pPr>
              <a:defRPr/>
            </a:lvl3pPr>
            <a:lvl4pPr>
              <a:defRPr/>
            </a:lvl4pPr>
          </a:lstStyle>
          <a:p>
            <a:pPr lvl="0"/>
            <a:r>
              <a:rPr lang="fr-FR"/>
              <a:t>Poste</a:t>
            </a:r>
          </a:p>
        </p:txBody>
      </p:sp>
    </p:spTree>
    <p:extLst>
      <p:ext uri="{BB962C8B-B14F-4D97-AF65-F5344CB8AC3E}">
        <p14:creationId xmlns:p14="http://schemas.microsoft.com/office/powerpoint/2010/main" val="2866514809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Couver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75329F71-2E9D-4E44-BAA5-90F5F0E2BA8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4" y="0"/>
            <a:ext cx="12192004" cy="6858000"/>
          </a:xfrm>
          <a:prstGeom prst="rect">
            <a:avLst/>
          </a:prstGeom>
        </p:spPr>
      </p:pic>
      <p:pic>
        <p:nvPicPr>
          <p:cNvPr id="13" name="Graphique 12">
            <a:extLst>
              <a:ext uri="{FF2B5EF4-FFF2-40B4-BE49-F238E27FC236}">
                <a16:creationId xmlns:a16="http://schemas.microsoft.com/office/drawing/2014/main" id="{9C3298E9-4B6B-4DE3-BC1D-DEA3FEBE4A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4383932" y="-6433858"/>
            <a:ext cx="20959864" cy="2015243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F9B8327-15DB-4DDC-B928-3349A598288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65000"/>
                </a:schemeClr>
              </a:gs>
              <a:gs pos="100000">
                <a:schemeClr val="tx1">
                  <a:alpha val="3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06F82ADA-DD52-40F1-B215-0292AB6A9A7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3863" y="2154766"/>
            <a:ext cx="6214004" cy="2258484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/>
              <a:t>Titre de la présentation</a:t>
            </a:r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67B334FA-2F84-4F08-8A83-42B2990A176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3863" y="4888971"/>
            <a:ext cx="5538787" cy="299508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accent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/>
              <a:t>Intervenant</a:t>
            </a:r>
          </a:p>
        </p:txBody>
      </p: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14BD5847-0E64-4CCD-9B42-A29FF459EB2A}"/>
              </a:ext>
            </a:extLst>
          </p:cNvPr>
          <p:cNvCxnSpPr>
            <a:cxnSpLocks/>
          </p:cNvCxnSpPr>
          <p:nvPr/>
        </p:nvCxnSpPr>
        <p:spPr>
          <a:xfrm>
            <a:off x="423863" y="4635500"/>
            <a:ext cx="10800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Espace réservé du texte 8">
            <a:extLst>
              <a:ext uri="{FF2B5EF4-FFF2-40B4-BE49-F238E27FC236}">
                <a16:creationId xmlns:a16="http://schemas.microsoft.com/office/drawing/2014/main" id="{BB31D90D-0A60-44A4-8DB3-621930FF5BB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3863" y="6389157"/>
            <a:ext cx="5538787" cy="180974"/>
          </a:xfrm>
        </p:spPr>
        <p:txBody>
          <a:bodyPr anchor="ctr" anchorCtr="0">
            <a:normAutofit/>
          </a:bodyPr>
          <a:lstStyle>
            <a:lvl1pPr>
              <a:defRPr sz="120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/>
              <a:t>Date</a:t>
            </a:r>
          </a:p>
        </p:txBody>
      </p:sp>
      <p:pic>
        <p:nvPicPr>
          <p:cNvPr id="12" name="Image 11" descr="Une image contenant bâtiment, dessin, fenêtre, table&#10;&#10;Description générée automatiquement">
            <a:extLst>
              <a:ext uri="{FF2B5EF4-FFF2-40B4-BE49-F238E27FC236}">
                <a16:creationId xmlns:a16="http://schemas.microsoft.com/office/drawing/2014/main" id="{A959ED1A-41F2-4DDB-A979-C9DB89EC9B4B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1143" y="555527"/>
            <a:ext cx="2794992" cy="1345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430837"/>
      </p:ext>
    </p:extLst>
  </p:cSld>
  <p:clrMapOvr>
    <a:masterClrMapping/>
  </p:clrMapOvr>
  <p:hf hdr="0" ft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raphique 23">
            <a:extLst>
              <a:ext uri="{FF2B5EF4-FFF2-40B4-BE49-F238E27FC236}">
                <a16:creationId xmlns:a16="http://schemas.microsoft.com/office/drawing/2014/main" id="{840E6C15-719F-4381-8E25-23A1F1311D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4344985" y="-6440208"/>
            <a:ext cx="20959864" cy="20152434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B22D3DCC-28F9-4FAE-B6A1-E6112452DF6D}"/>
              </a:ext>
            </a:extLst>
          </p:cNvPr>
          <p:cNvSpPr/>
          <p:nvPr/>
        </p:nvSpPr>
        <p:spPr>
          <a:xfrm>
            <a:off x="216000" y="211668"/>
            <a:ext cx="11760000" cy="6434664"/>
          </a:xfrm>
          <a:prstGeom prst="rect">
            <a:avLst/>
          </a:prstGeom>
          <a:solidFill>
            <a:schemeClr val="bg1"/>
          </a:solidFill>
          <a:ln w="9525">
            <a:solidFill>
              <a:srgbClr val="A68B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Espace réservé du numéro de diapositive 5">
            <a:extLst>
              <a:ext uri="{FF2B5EF4-FFF2-40B4-BE49-F238E27FC236}">
                <a16:creationId xmlns:a16="http://schemas.microsoft.com/office/drawing/2014/main" id="{28D1308F-5AB3-4092-91D0-0DC59ADC37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328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  <a:latin typeface="Century Gothic" panose="020B0502020202020204" pitchFamily="34" charset="0"/>
              </a:defRPr>
            </a:lvl1pPr>
          </a:lstStyle>
          <a:p>
            <a:fld id="{FB058A6E-E02B-44A1-83CB-F5501D289EC3}" type="slidenum">
              <a:rPr lang="fr-FR" smtClean="0"/>
              <a:t>‹#›</a:t>
            </a:fld>
            <a:endParaRPr lang="fr-FR"/>
          </a:p>
        </p:txBody>
      </p:sp>
      <p:sp>
        <p:nvSpPr>
          <p:cNvPr id="23" name="Espace réservé de la date 3">
            <a:extLst>
              <a:ext uri="{FF2B5EF4-FFF2-40B4-BE49-F238E27FC236}">
                <a16:creationId xmlns:a16="http://schemas.microsoft.com/office/drawing/2014/main" id="{29FA8D36-B856-46A1-99BE-CDB8A6C3809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160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  <a:latin typeface="Century Gothic" panose="020B0502020202020204" pitchFamily="34" charset="0"/>
              </a:defRPr>
            </a:lvl1pPr>
          </a:lstStyle>
          <a:p>
            <a:fld id="{A86CA7CA-192F-4D7F-A5E7-BC923D29234C}" type="datetimeFigureOut">
              <a:rPr lang="fr-FR" smtClean="0"/>
              <a:t>10/12/2024</a:t>
            </a:fld>
            <a:endParaRPr lang="fr-FR"/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5F94AFF4-AAFD-4776-88A4-ED6242042BF7}"/>
              </a:ext>
            </a:extLst>
          </p:cNvPr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2130213" y="2003425"/>
            <a:ext cx="2851150" cy="2851150"/>
          </a:xfrm>
          <a:prstGeom prst="ellipse">
            <a:avLst/>
          </a:prstGeom>
        </p:spPr>
        <p:txBody>
          <a:bodyPr bIns="0" anchor="ctr" anchorCtr="0">
            <a:normAutofit/>
          </a:bodyPr>
          <a:lstStyle>
            <a:lvl1pPr algn="ct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fr-FR" sz="800">
                <a:latin typeface="+mn-lt"/>
              </a:rPr>
              <a:t>image</a:t>
            </a:r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1F1BC7C2-B081-41BB-AEE0-77A355A1C2F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375063" y="2689624"/>
            <a:ext cx="5352203" cy="36512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/>
            </a:lvl4pPr>
            <a:lvl8pPr>
              <a:defRPr>
                <a:solidFill>
                  <a:schemeClr val="accent1"/>
                </a:solidFill>
              </a:defRPr>
            </a:lvl8pPr>
          </a:lstStyle>
          <a:p>
            <a:pPr lvl="0"/>
            <a:r>
              <a:rPr lang="fr-FR"/>
              <a:t>NOM Prénom</a:t>
            </a:r>
          </a:p>
        </p:txBody>
      </p:sp>
      <p:sp>
        <p:nvSpPr>
          <p:cNvPr id="27" name="Espace réservé du texte 3">
            <a:extLst>
              <a:ext uri="{FF2B5EF4-FFF2-40B4-BE49-F238E27FC236}">
                <a16:creationId xmlns:a16="http://schemas.microsoft.com/office/drawing/2014/main" id="{7BCC2BE6-2879-4C7F-BAA9-B1F06636EF9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375063" y="3179762"/>
            <a:ext cx="5352203" cy="365126"/>
          </a:xfrm>
        </p:spPr>
        <p:txBody>
          <a:bodyPr/>
          <a:lstStyle>
            <a:lvl1pPr>
              <a:defRPr/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/>
            </a:lvl4pPr>
            <a:lvl8pPr>
              <a:defRPr>
                <a:solidFill>
                  <a:schemeClr val="accent1"/>
                </a:solidFill>
              </a:defRPr>
            </a:lvl8pPr>
          </a:lstStyle>
          <a:p>
            <a:pPr lvl="1"/>
            <a:r>
              <a:rPr lang="fr-FR"/>
              <a:t>Poste</a:t>
            </a:r>
          </a:p>
        </p:txBody>
      </p:sp>
      <p:sp>
        <p:nvSpPr>
          <p:cNvPr id="28" name="Espace réservé du texte 3">
            <a:extLst>
              <a:ext uri="{FF2B5EF4-FFF2-40B4-BE49-F238E27FC236}">
                <a16:creationId xmlns:a16="http://schemas.microsoft.com/office/drawing/2014/main" id="{978A3713-50ED-4BF2-8442-917DA8BABEA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75063" y="3829977"/>
            <a:ext cx="5352203" cy="148299"/>
          </a:xfrm>
        </p:spPr>
        <p:txBody>
          <a:bodyPr/>
          <a:lstStyle>
            <a:lvl1pPr>
              <a:defRPr/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/>
            </a:lvl4pPr>
            <a:lvl8pPr>
              <a:defRPr>
                <a:solidFill>
                  <a:schemeClr val="accent1"/>
                </a:solidFill>
              </a:defRPr>
            </a:lvl8pPr>
          </a:lstStyle>
          <a:p>
            <a:pPr lvl="3"/>
            <a:r>
              <a:rPr lang="fr-FR"/>
              <a:t>Mail</a:t>
            </a:r>
          </a:p>
        </p:txBody>
      </p:sp>
      <p:sp>
        <p:nvSpPr>
          <p:cNvPr id="29" name="Espace réservé du texte 3">
            <a:extLst>
              <a:ext uri="{FF2B5EF4-FFF2-40B4-BE49-F238E27FC236}">
                <a16:creationId xmlns:a16="http://schemas.microsoft.com/office/drawing/2014/main" id="{0F3E9062-E3C5-41E7-9518-ED7F1757D24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75063" y="4096677"/>
            <a:ext cx="5352203" cy="148299"/>
          </a:xfrm>
        </p:spPr>
        <p:txBody>
          <a:bodyPr/>
          <a:lstStyle>
            <a:lvl1pPr>
              <a:defRPr/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/>
            </a:lvl4pPr>
            <a:lvl8pPr>
              <a:defRPr>
                <a:solidFill>
                  <a:schemeClr val="accent1"/>
                </a:solidFill>
              </a:defRPr>
            </a:lvl8pPr>
          </a:lstStyle>
          <a:p>
            <a:pPr lvl="3"/>
            <a:r>
              <a:rPr lang="fr-FR"/>
              <a:t>Téléphone</a:t>
            </a:r>
          </a:p>
        </p:txBody>
      </p:sp>
    </p:spTree>
    <p:extLst>
      <p:ext uri="{BB962C8B-B14F-4D97-AF65-F5344CB8AC3E}">
        <p14:creationId xmlns:p14="http://schemas.microsoft.com/office/powerpoint/2010/main" val="418878305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Mer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 16">
            <a:extLst>
              <a:ext uri="{FF2B5EF4-FFF2-40B4-BE49-F238E27FC236}">
                <a16:creationId xmlns:a16="http://schemas.microsoft.com/office/drawing/2014/main" id="{E186DB2F-7D29-4CE0-87AA-38D858BA50E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3" name="Graphique 12">
            <a:extLst>
              <a:ext uri="{FF2B5EF4-FFF2-40B4-BE49-F238E27FC236}">
                <a16:creationId xmlns:a16="http://schemas.microsoft.com/office/drawing/2014/main" id="{9C3298E9-4B6B-4DE3-BC1D-DEA3FEBE4A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4383933" y="-6442325"/>
            <a:ext cx="20959864" cy="2015243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F9B8327-15DB-4DDC-B928-3349A598288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chemeClr val="tx1">
                  <a:alpha val="3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6000" b="0">
                <a:solidFill>
                  <a:schemeClr val="bg1"/>
                </a:solidFill>
                <a:latin typeface="+mj-lt"/>
              </a:rPr>
              <a:t>Merci</a:t>
            </a:r>
          </a:p>
        </p:txBody>
      </p:sp>
      <p:pic>
        <p:nvPicPr>
          <p:cNvPr id="6" name="Image 5" descr="Une image contenant bâtiment, dessin, fenêtre, table&#10;&#10;Description générée automatiquement">
            <a:extLst>
              <a:ext uri="{FF2B5EF4-FFF2-40B4-BE49-F238E27FC236}">
                <a16:creationId xmlns:a16="http://schemas.microsoft.com/office/drawing/2014/main" id="{E8A4FE6D-A8FC-4CCE-BCD0-291E67D4AF84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04710" y="5657850"/>
            <a:ext cx="158258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521949"/>
      </p:ext>
    </p:extLst>
  </p:cSld>
  <p:clrMapOvr>
    <a:masterClrMapping/>
  </p:clrMapOvr>
  <p:hf hdr="0" ft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raphique 23">
            <a:extLst>
              <a:ext uri="{FF2B5EF4-FFF2-40B4-BE49-F238E27FC236}">
                <a16:creationId xmlns:a16="http://schemas.microsoft.com/office/drawing/2014/main" id="{840E6C15-719F-4381-8E25-23A1F1311D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4344985" y="-6440208"/>
            <a:ext cx="20959864" cy="20152434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B22D3DCC-28F9-4FAE-B6A1-E6112452DF6D}"/>
              </a:ext>
            </a:extLst>
          </p:cNvPr>
          <p:cNvSpPr/>
          <p:nvPr/>
        </p:nvSpPr>
        <p:spPr>
          <a:xfrm>
            <a:off x="216000" y="211668"/>
            <a:ext cx="11760000" cy="6434664"/>
          </a:xfrm>
          <a:prstGeom prst="rect">
            <a:avLst/>
          </a:prstGeom>
          <a:solidFill>
            <a:schemeClr val="bg1"/>
          </a:solidFill>
          <a:ln w="9525">
            <a:solidFill>
              <a:srgbClr val="A68B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Espace réservé du numéro de diapositive 5">
            <a:extLst>
              <a:ext uri="{FF2B5EF4-FFF2-40B4-BE49-F238E27FC236}">
                <a16:creationId xmlns:a16="http://schemas.microsoft.com/office/drawing/2014/main" id="{28D1308F-5AB3-4092-91D0-0DC59ADC37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328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  <a:latin typeface="Century Gothic" panose="020B0502020202020204" pitchFamily="34" charset="0"/>
              </a:defRPr>
            </a:lvl1pPr>
          </a:lstStyle>
          <a:p>
            <a:fld id="{FB058A6E-E02B-44A1-83CB-F5501D289EC3}" type="slidenum">
              <a:rPr lang="fr-FR" smtClean="0"/>
              <a:t>‹#›</a:t>
            </a:fld>
            <a:endParaRPr lang="fr-FR"/>
          </a:p>
        </p:txBody>
      </p:sp>
      <p:sp>
        <p:nvSpPr>
          <p:cNvPr id="23" name="Espace réservé de la date 3">
            <a:extLst>
              <a:ext uri="{FF2B5EF4-FFF2-40B4-BE49-F238E27FC236}">
                <a16:creationId xmlns:a16="http://schemas.microsoft.com/office/drawing/2014/main" id="{29FA8D36-B856-46A1-99BE-CDB8A6C3809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160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  <a:latin typeface="Century Gothic" panose="020B0502020202020204" pitchFamily="34" charset="0"/>
              </a:defRPr>
            </a:lvl1pPr>
          </a:lstStyle>
          <a:p>
            <a:fld id="{A86CA7CA-192F-4D7F-A5E7-BC923D29234C}" type="datetimeFigureOut">
              <a:rPr lang="fr-FR" smtClean="0"/>
              <a:t>10/12/2024</a:t>
            </a:fld>
            <a:endParaRPr lang="fr-FR"/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5F94AFF4-AAFD-4776-88A4-ED6242042BF7}"/>
              </a:ext>
            </a:extLst>
          </p:cNvPr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2130213" y="2003425"/>
            <a:ext cx="2851150" cy="2851150"/>
          </a:xfrm>
          <a:prstGeom prst="ellipse">
            <a:avLst/>
          </a:prstGeom>
        </p:spPr>
        <p:txBody>
          <a:bodyPr bIns="0" anchor="ctr" anchorCtr="0">
            <a:normAutofit/>
          </a:bodyPr>
          <a:lstStyle>
            <a:lvl1pPr algn="ctr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fr-FR" sz="800">
                <a:latin typeface="+mn-lt"/>
              </a:rPr>
              <a:t>image</a:t>
            </a:r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1F1BC7C2-B081-41BB-AEE0-77A355A1C2F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375063" y="2689624"/>
            <a:ext cx="5352203" cy="36512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/>
            </a:lvl4pPr>
            <a:lvl8pPr>
              <a:defRPr>
                <a:solidFill>
                  <a:schemeClr val="accent1"/>
                </a:solidFill>
              </a:defRPr>
            </a:lvl8pPr>
          </a:lstStyle>
          <a:p>
            <a:pPr lvl="0"/>
            <a:r>
              <a:rPr lang="fr-FR"/>
              <a:t>NOM Prénom</a:t>
            </a:r>
          </a:p>
        </p:txBody>
      </p:sp>
      <p:sp>
        <p:nvSpPr>
          <p:cNvPr id="27" name="Espace réservé du texte 3">
            <a:extLst>
              <a:ext uri="{FF2B5EF4-FFF2-40B4-BE49-F238E27FC236}">
                <a16:creationId xmlns:a16="http://schemas.microsoft.com/office/drawing/2014/main" id="{7BCC2BE6-2879-4C7F-BAA9-B1F06636EF9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375063" y="3179762"/>
            <a:ext cx="5352203" cy="365126"/>
          </a:xfrm>
        </p:spPr>
        <p:txBody>
          <a:bodyPr/>
          <a:lstStyle>
            <a:lvl1pPr>
              <a:defRPr/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/>
            </a:lvl4pPr>
            <a:lvl8pPr>
              <a:defRPr>
                <a:solidFill>
                  <a:schemeClr val="accent1"/>
                </a:solidFill>
              </a:defRPr>
            </a:lvl8pPr>
          </a:lstStyle>
          <a:p>
            <a:pPr lvl="1"/>
            <a:r>
              <a:rPr lang="fr-FR"/>
              <a:t>Poste</a:t>
            </a:r>
          </a:p>
        </p:txBody>
      </p:sp>
      <p:sp>
        <p:nvSpPr>
          <p:cNvPr id="28" name="Espace réservé du texte 3">
            <a:extLst>
              <a:ext uri="{FF2B5EF4-FFF2-40B4-BE49-F238E27FC236}">
                <a16:creationId xmlns:a16="http://schemas.microsoft.com/office/drawing/2014/main" id="{978A3713-50ED-4BF2-8442-917DA8BABEA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75063" y="3829977"/>
            <a:ext cx="5352203" cy="148299"/>
          </a:xfrm>
        </p:spPr>
        <p:txBody>
          <a:bodyPr/>
          <a:lstStyle>
            <a:lvl1pPr>
              <a:defRPr/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/>
            </a:lvl4pPr>
            <a:lvl8pPr>
              <a:defRPr>
                <a:solidFill>
                  <a:schemeClr val="accent1"/>
                </a:solidFill>
              </a:defRPr>
            </a:lvl8pPr>
          </a:lstStyle>
          <a:p>
            <a:pPr lvl="3"/>
            <a:r>
              <a:rPr lang="fr-FR"/>
              <a:t>Mail</a:t>
            </a:r>
          </a:p>
        </p:txBody>
      </p:sp>
      <p:sp>
        <p:nvSpPr>
          <p:cNvPr id="29" name="Espace réservé du texte 3">
            <a:extLst>
              <a:ext uri="{FF2B5EF4-FFF2-40B4-BE49-F238E27FC236}">
                <a16:creationId xmlns:a16="http://schemas.microsoft.com/office/drawing/2014/main" id="{0F3E9062-E3C5-41E7-9518-ED7F1757D24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75063" y="4096677"/>
            <a:ext cx="5352203" cy="148299"/>
          </a:xfrm>
        </p:spPr>
        <p:txBody>
          <a:bodyPr/>
          <a:lstStyle>
            <a:lvl1pPr>
              <a:defRPr/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/>
            </a:lvl4pPr>
            <a:lvl8pPr>
              <a:defRPr>
                <a:solidFill>
                  <a:schemeClr val="accent1"/>
                </a:solidFill>
              </a:defRPr>
            </a:lvl8pPr>
          </a:lstStyle>
          <a:p>
            <a:pPr lvl="3"/>
            <a:r>
              <a:rPr lang="fr-FR"/>
              <a:t>Téléphone</a:t>
            </a:r>
          </a:p>
        </p:txBody>
      </p:sp>
    </p:spTree>
    <p:extLst>
      <p:ext uri="{BB962C8B-B14F-4D97-AF65-F5344CB8AC3E}">
        <p14:creationId xmlns:p14="http://schemas.microsoft.com/office/powerpoint/2010/main" val="418878305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Mer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 16">
            <a:extLst>
              <a:ext uri="{FF2B5EF4-FFF2-40B4-BE49-F238E27FC236}">
                <a16:creationId xmlns:a16="http://schemas.microsoft.com/office/drawing/2014/main" id="{E186DB2F-7D29-4CE0-87AA-38D858BA50E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3" name="Graphique 12">
            <a:extLst>
              <a:ext uri="{FF2B5EF4-FFF2-40B4-BE49-F238E27FC236}">
                <a16:creationId xmlns:a16="http://schemas.microsoft.com/office/drawing/2014/main" id="{9C3298E9-4B6B-4DE3-BC1D-DEA3FEBE4A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4383933" y="-6442325"/>
            <a:ext cx="20959864" cy="2015243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F9B8327-15DB-4DDC-B928-3349A598288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chemeClr val="tx1">
                  <a:alpha val="3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6000" b="0">
                <a:solidFill>
                  <a:schemeClr val="bg1"/>
                </a:solidFill>
                <a:latin typeface="+mj-lt"/>
              </a:rPr>
              <a:t>Merci</a:t>
            </a:r>
          </a:p>
        </p:txBody>
      </p:sp>
      <p:pic>
        <p:nvPicPr>
          <p:cNvPr id="6" name="Image 5" descr="Une image contenant bâtiment, dessin, fenêtre, table&#10;&#10;Description générée automatiquement">
            <a:extLst>
              <a:ext uri="{FF2B5EF4-FFF2-40B4-BE49-F238E27FC236}">
                <a16:creationId xmlns:a16="http://schemas.microsoft.com/office/drawing/2014/main" id="{E8A4FE6D-A8FC-4CCE-BCD0-291E67D4AF84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04710" y="5657850"/>
            <a:ext cx="158258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521949"/>
      </p:ext>
    </p:extLst>
  </p:cSld>
  <p:clrMapOvr>
    <a:masterClrMapping/>
  </p:clrMapOvr>
  <p:hf hdr="0" ftr="0" dt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4e de couver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 16">
            <a:extLst>
              <a:ext uri="{FF2B5EF4-FFF2-40B4-BE49-F238E27FC236}">
                <a16:creationId xmlns:a16="http://schemas.microsoft.com/office/drawing/2014/main" id="{E186DB2F-7D29-4CE0-87AA-38D858BA50E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601" y="-1"/>
            <a:ext cx="10530131" cy="6843253"/>
          </a:xfrm>
          <a:prstGeom prst="rect">
            <a:avLst/>
          </a:prstGeom>
        </p:spPr>
      </p:pic>
      <p:sp>
        <p:nvSpPr>
          <p:cNvPr id="14" name="Forme libre : forme 13">
            <a:extLst>
              <a:ext uri="{FF2B5EF4-FFF2-40B4-BE49-F238E27FC236}">
                <a16:creationId xmlns:a16="http://schemas.microsoft.com/office/drawing/2014/main" id="{C935135B-FA35-4CDA-89B2-FDA8DD9660F0}"/>
              </a:ext>
            </a:extLst>
          </p:cNvPr>
          <p:cNvSpPr/>
          <p:nvPr/>
        </p:nvSpPr>
        <p:spPr>
          <a:xfrm rot="10800000">
            <a:off x="6564428" y="-1"/>
            <a:ext cx="5627569" cy="6858000"/>
          </a:xfrm>
          <a:custGeom>
            <a:avLst/>
            <a:gdLst>
              <a:gd name="connsiteX0" fmla="*/ 0 w 10340208"/>
              <a:gd name="connsiteY0" fmla="*/ 0 h 6858000"/>
              <a:gd name="connsiteX1" fmla="*/ 10340208 w 10340208"/>
              <a:gd name="connsiteY1" fmla="*/ 0 h 6858000"/>
              <a:gd name="connsiteX2" fmla="*/ 3482209 w 10340208"/>
              <a:gd name="connsiteY2" fmla="*/ 6858000 h 6858000"/>
              <a:gd name="connsiteX3" fmla="*/ 0 w 10340208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340208" h="6858000">
                <a:moveTo>
                  <a:pt x="0" y="0"/>
                </a:moveTo>
                <a:lnTo>
                  <a:pt x="10340208" y="0"/>
                </a:lnTo>
                <a:lnTo>
                  <a:pt x="3482209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15900" dist="1143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Forme libre : forme 14">
            <a:extLst>
              <a:ext uri="{FF2B5EF4-FFF2-40B4-BE49-F238E27FC236}">
                <a16:creationId xmlns:a16="http://schemas.microsoft.com/office/drawing/2014/main" id="{09C90A18-458A-4B99-A8FC-8537D1152B40}"/>
              </a:ext>
            </a:extLst>
          </p:cNvPr>
          <p:cNvSpPr/>
          <p:nvPr/>
        </p:nvSpPr>
        <p:spPr>
          <a:xfrm rot="10800000">
            <a:off x="-1" y="-1"/>
            <a:ext cx="1703672" cy="3137265"/>
          </a:xfrm>
          <a:custGeom>
            <a:avLst/>
            <a:gdLst>
              <a:gd name="connsiteX0" fmla="*/ 2156047 w 2156047"/>
              <a:gd name="connsiteY0" fmla="*/ 0 h 2156048"/>
              <a:gd name="connsiteX1" fmla="*/ 2156047 w 2156047"/>
              <a:gd name="connsiteY1" fmla="*/ 2156048 h 2156048"/>
              <a:gd name="connsiteX2" fmla="*/ 0 w 2156047"/>
              <a:gd name="connsiteY2" fmla="*/ 2156048 h 2156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56047" h="2156048">
                <a:moveTo>
                  <a:pt x="2156047" y="0"/>
                </a:moveTo>
                <a:lnTo>
                  <a:pt x="2156047" y="2156048"/>
                </a:lnTo>
                <a:lnTo>
                  <a:pt x="0" y="215604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15900" dist="114300" dir="10800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1" name="Graphique 7">
            <a:extLst>
              <a:ext uri="{FF2B5EF4-FFF2-40B4-BE49-F238E27FC236}">
                <a16:creationId xmlns:a16="http://schemas.microsoft.com/office/drawing/2014/main" id="{83C1AD44-A9CD-4E4B-A88B-D70D591C767B}"/>
              </a:ext>
            </a:extLst>
          </p:cNvPr>
          <p:cNvGrpSpPr/>
          <p:nvPr/>
        </p:nvGrpSpPr>
        <p:grpSpPr>
          <a:xfrm>
            <a:off x="10473539" y="6364958"/>
            <a:ext cx="193675" cy="193675"/>
            <a:chOff x="10490472" y="6375399"/>
            <a:chExt cx="193675" cy="193675"/>
          </a:xfrm>
          <a:solidFill>
            <a:schemeClr val="accent1"/>
          </a:solidFill>
        </p:grpSpPr>
        <p:grpSp>
          <p:nvGrpSpPr>
            <p:cNvPr id="12" name="Graphique 7">
              <a:extLst>
                <a:ext uri="{FF2B5EF4-FFF2-40B4-BE49-F238E27FC236}">
                  <a16:creationId xmlns:a16="http://schemas.microsoft.com/office/drawing/2014/main" id="{83C1AD44-A9CD-4E4B-A88B-D70D591C767B}"/>
                </a:ext>
              </a:extLst>
            </p:cNvPr>
            <p:cNvGrpSpPr/>
            <p:nvPr/>
          </p:nvGrpSpPr>
          <p:grpSpPr>
            <a:xfrm>
              <a:off x="10490472" y="6375399"/>
              <a:ext cx="193746" cy="193746"/>
              <a:chOff x="10490472" y="6375399"/>
              <a:chExt cx="193746" cy="193746"/>
            </a:xfrm>
            <a:grpFill/>
          </p:grpSpPr>
          <p:sp>
            <p:nvSpPr>
              <p:cNvPr id="16" name="Forme libre : forme 15">
                <a:extLst>
                  <a:ext uri="{FF2B5EF4-FFF2-40B4-BE49-F238E27FC236}">
                    <a16:creationId xmlns:a16="http://schemas.microsoft.com/office/drawing/2014/main" id="{20F63E40-D19C-40E2-AAE5-B404CAAA0623}"/>
                  </a:ext>
                </a:extLst>
              </p:cNvPr>
              <p:cNvSpPr/>
              <p:nvPr/>
            </p:nvSpPr>
            <p:spPr>
              <a:xfrm>
                <a:off x="10490472" y="6375399"/>
                <a:ext cx="193746" cy="193746"/>
              </a:xfrm>
              <a:custGeom>
                <a:avLst/>
                <a:gdLst>
                  <a:gd name="connsiteX0" fmla="*/ 140278 w 193746"/>
                  <a:gd name="connsiteY0" fmla="*/ 0 h 193746"/>
                  <a:gd name="connsiteX1" fmla="*/ 53466 w 193746"/>
                  <a:gd name="connsiteY1" fmla="*/ 0 h 193746"/>
                  <a:gd name="connsiteX2" fmla="*/ 0 w 193746"/>
                  <a:gd name="connsiteY2" fmla="*/ 53467 h 193746"/>
                  <a:gd name="connsiteX3" fmla="*/ 0 w 193746"/>
                  <a:gd name="connsiteY3" fmla="*/ 140279 h 193746"/>
                  <a:gd name="connsiteX4" fmla="*/ 53466 w 193746"/>
                  <a:gd name="connsiteY4" fmla="*/ 193746 h 193746"/>
                  <a:gd name="connsiteX5" fmla="*/ 140278 w 193746"/>
                  <a:gd name="connsiteY5" fmla="*/ 193746 h 193746"/>
                  <a:gd name="connsiteX6" fmla="*/ 193746 w 193746"/>
                  <a:gd name="connsiteY6" fmla="*/ 140279 h 193746"/>
                  <a:gd name="connsiteX7" fmla="*/ 193746 w 193746"/>
                  <a:gd name="connsiteY7" fmla="*/ 53467 h 193746"/>
                  <a:gd name="connsiteX8" fmla="*/ 140278 w 193746"/>
                  <a:gd name="connsiteY8" fmla="*/ 0 h 193746"/>
                  <a:gd name="connsiteX9" fmla="*/ 176557 w 193746"/>
                  <a:gd name="connsiteY9" fmla="*/ 140279 h 193746"/>
                  <a:gd name="connsiteX10" fmla="*/ 140279 w 193746"/>
                  <a:gd name="connsiteY10" fmla="*/ 176556 h 193746"/>
                  <a:gd name="connsiteX11" fmla="*/ 53466 w 193746"/>
                  <a:gd name="connsiteY11" fmla="*/ 176556 h 193746"/>
                  <a:gd name="connsiteX12" fmla="*/ 17190 w 193746"/>
                  <a:gd name="connsiteY12" fmla="*/ 140279 h 193746"/>
                  <a:gd name="connsiteX13" fmla="*/ 17190 w 193746"/>
                  <a:gd name="connsiteY13" fmla="*/ 53467 h 193746"/>
                  <a:gd name="connsiteX14" fmla="*/ 53466 w 193746"/>
                  <a:gd name="connsiteY14" fmla="*/ 17190 h 193746"/>
                  <a:gd name="connsiteX15" fmla="*/ 140278 w 193746"/>
                  <a:gd name="connsiteY15" fmla="*/ 17190 h 193746"/>
                  <a:gd name="connsiteX16" fmla="*/ 176556 w 193746"/>
                  <a:gd name="connsiteY16" fmla="*/ 53467 h 193746"/>
                  <a:gd name="connsiteX17" fmla="*/ 176556 w 193746"/>
                  <a:gd name="connsiteY17" fmla="*/ 140279 h 1937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3746" h="193746">
                    <a:moveTo>
                      <a:pt x="140278" y="0"/>
                    </a:moveTo>
                    <a:lnTo>
                      <a:pt x="53466" y="0"/>
                    </a:lnTo>
                    <a:cubicBezTo>
                      <a:pt x="23985" y="0"/>
                      <a:pt x="0" y="23986"/>
                      <a:pt x="0" y="53467"/>
                    </a:cubicBezTo>
                    <a:lnTo>
                      <a:pt x="0" y="140279"/>
                    </a:lnTo>
                    <a:cubicBezTo>
                      <a:pt x="0" y="169761"/>
                      <a:pt x="23985" y="193746"/>
                      <a:pt x="53466" y="193746"/>
                    </a:cubicBezTo>
                    <a:lnTo>
                      <a:pt x="140278" y="193746"/>
                    </a:lnTo>
                    <a:cubicBezTo>
                      <a:pt x="169761" y="193746"/>
                      <a:pt x="193746" y="169760"/>
                      <a:pt x="193746" y="140279"/>
                    </a:cubicBezTo>
                    <a:lnTo>
                      <a:pt x="193746" y="53467"/>
                    </a:lnTo>
                    <a:cubicBezTo>
                      <a:pt x="193747" y="23986"/>
                      <a:pt x="169761" y="0"/>
                      <a:pt x="140278" y="0"/>
                    </a:cubicBezTo>
                    <a:close/>
                    <a:moveTo>
                      <a:pt x="176557" y="140279"/>
                    </a:moveTo>
                    <a:cubicBezTo>
                      <a:pt x="176557" y="160283"/>
                      <a:pt x="160283" y="176556"/>
                      <a:pt x="140279" y="176556"/>
                    </a:cubicBezTo>
                    <a:lnTo>
                      <a:pt x="53466" y="176556"/>
                    </a:lnTo>
                    <a:cubicBezTo>
                      <a:pt x="33463" y="176557"/>
                      <a:pt x="17190" y="160283"/>
                      <a:pt x="17190" y="140279"/>
                    </a:cubicBezTo>
                    <a:lnTo>
                      <a:pt x="17190" y="53467"/>
                    </a:lnTo>
                    <a:cubicBezTo>
                      <a:pt x="17190" y="33465"/>
                      <a:pt x="33463" y="17190"/>
                      <a:pt x="53466" y="17190"/>
                    </a:cubicBezTo>
                    <a:lnTo>
                      <a:pt x="140278" y="17190"/>
                    </a:lnTo>
                    <a:cubicBezTo>
                      <a:pt x="160282" y="17190"/>
                      <a:pt x="176556" y="33465"/>
                      <a:pt x="176556" y="53467"/>
                    </a:cubicBezTo>
                    <a:lnTo>
                      <a:pt x="176556" y="140279"/>
                    </a:lnTo>
                    <a:close/>
                  </a:path>
                </a:pathLst>
              </a:custGeom>
              <a:grpFill/>
              <a:ln w="11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18" name="Forme libre : forme 17">
                <a:extLst>
                  <a:ext uri="{FF2B5EF4-FFF2-40B4-BE49-F238E27FC236}">
                    <a16:creationId xmlns:a16="http://schemas.microsoft.com/office/drawing/2014/main" id="{CDF3FEA9-C68D-4EA9-BC06-F3A9A4B6417C}"/>
                  </a:ext>
                </a:extLst>
              </p:cNvPr>
              <p:cNvSpPr/>
              <p:nvPr/>
            </p:nvSpPr>
            <p:spPr>
              <a:xfrm>
                <a:off x="10537421" y="6422350"/>
                <a:ext cx="99846" cy="99844"/>
              </a:xfrm>
              <a:custGeom>
                <a:avLst/>
                <a:gdLst>
                  <a:gd name="connsiteX0" fmla="*/ 49923 w 99846"/>
                  <a:gd name="connsiteY0" fmla="*/ 0 h 99844"/>
                  <a:gd name="connsiteX1" fmla="*/ 0 w 99846"/>
                  <a:gd name="connsiteY1" fmla="*/ 49923 h 99844"/>
                  <a:gd name="connsiteX2" fmla="*/ 49923 w 99846"/>
                  <a:gd name="connsiteY2" fmla="*/ 99845 h 99844"/>
                  <a:gd name="connsiteX3" fmla="*/ 99847 w 99846"/>
                  <a:gd name="connsiteY3" fmla="*/ 49923 h 99844"/>
                  <a:gd name="connsiteX4" fmla="*/ 49923 w 99846"/>
                  <a:gd name="connsiteY4" fmla="*/ 0 h 99844"/>
                  <a:gd name="connsiteX5" fmla="*/ 49923 w 99846"/>
                  <a:gd name="connsiteY5" fmla="*/ 82653 h 99844"/>
                  <a:gd name="connsiteX6" fmla="*/ 17190 w 99846"/>
                  <a:gd name="connsiteY6" fmla="*/ 49922 h 99844"/>
                  <a:gd name="connsiteX7" fmla="*/ 49923 w 99846"/>
                  <a:gd name="connsiteY7" fmla="*/ 17189 h 99844"/>
                  <a:gd name="connsiteX8" fmla="*/ 82657 w 99846"/>
                  <a:gd name="connsiteY8" fmla="*/ 49922 h 99844"/>
                  <a:gd name="connsiteX9" fmla="*/ 49923 w 99846"/>
                  <a:gd name="connsiteY9" fmla="*/ 82653 h 998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9846" h="99844">
                    <a:moveTo>
                      <a:pt x="49923" y="0"/>
                    </a:moveTo>
                    <a:cubicBezTo>
                      <a:pt x="22395" y="0"/>
                      <a:pt x="0" y="22395"/>
                      <a:pt x="0" y="49923"/>
                    </a:cubicBezTo>
                    <a:cubicBezTo>
                      <a:pt x="0" y="77451"/>
                      <a:pt x="22395" y="99845"/>
                      <a:pt x="49923" y="99845"/>
                    </a:cubicBezTo>
                    <a:cubicBezTo>
                      <a:pt x="77452" y="99845"/>
                      <a:pt x="99847" y="77451"/>
                      <a:pt x="99847" y="49923"/>
                    </a:cubicBezTo>
                    <a:cubicBezTo>
                      <a:pt x="99847" y="22395"/>
                      <a:pt x="77452" y="0"/>
                      <a:pt x="49923" y="0"/>
                    </a:cubicBezTo>
                    <a:close/>
                    <a:moveTo>
                      <a:pt x="49923" y="82653"/>
                    </a:moveTo>
                    <a:cubicBezTo>
                      <a:pt x="31875" y="82653"/>
                      <a:pt x="17190" y="67971"/>
                      <a:pt x="17190" y="49922"/>
                    </a:cubicBezTo>
                    <a:cubicBezTo>
                      <a:pt x="17190" y="31873"/>
                      <a:pt x="31874" y="17189"/>
                      <a:pt x="49923" y="17189"/>
                    </a:cubicBezTo>
                    <a:cubicBezTo>
                      <a:pt x="67973" y="17189"/>
                      <a:pt x="82657" y="31873"/>
                      <a:pt x="82657" y="49922"/>
                    </a:cubicBezTo>
                    <a:cubicBezTo>
                      <a:pt x="82657" y="67971"/>
                      <a:pt x="67972" y="82653"/>
                      <a:pt x="49923" y="82653"/>
                    </a:cubicBezTo>
                    <a:close/>
                  </a:path>
                </a:pathLst>
              </a:custGeom>
              <a:grpFill/>
              <a:ln w="11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19" name="Forme libre : forme 18">
                <a:extLst>
                  <a:ext uri="{FF2B5EF4-FFF2-40B4-BE49-F238E27FC236}">
                    <a16:creationId xmlns:a16="http://schemas.microsoft.com/office/drawing/2014/main" id="{7770CCC7-F398-4AF3-AF14-C67614F38069}"/>
                  </a:ext>
                </a:extLst>
              </p:cNvPr>
              <p:cNvSpPr/>
              <p:nvPr/>
            </p:nvSpPr>
            <p:spPr>
              <a:xfrm>
                <a:off x="10626756" y="6407774"/>
                <a:ext cx="25212" cy="25212"/>
              </a:xfrm>
              <a:custGeom>
                <a:avLst/>
                <a:gdLst>
                  <a:gd name="connsiteX0" fmla="*/ 12606 w 25212"/>
                  <a:gd name="connsiteY0" fmla="*/ 0 h 25212"/>
                  <a:gd name="connsiteX1" fmla="*/ 3702 w 25212"/>
                  <a:gd name="connsiteY1" fmla="*/ 3690 h 25212"/>
                  <a:gd name="connsiteX2" fmla="*/ 0 w 25212"/>
                  <a:gd name="connsiteY2" fmla="*/ 12606 h 25212"/>
                  <a:gd name="connsiteX3" fmla="*/ 3702 w 25212"/>
                  <a:gd name="connsiteY3" fmla="*/ 21522 h 25212"/>
                  <a:gd name="connsiteX4" fmla="*/ 12606 w 25212"/>
                  <a:gd name="connsiteY4" fmla="*/ 25212 h 25212"/>
                  <a:gd name="connsiteX5" fmla="*/ 21522 w 25212"/>
                  <a:gd name="connsiteY5" fmla="*/ 21522 h 25212"/>
                  <a:gd name="connsiteX6" fmla="*/ 25212 w 25212"/>
                  <a:gd name="connsiteY6" fmla="*/ 12606 h 25212"/>
                  <a:gd name="connsiteX7" fmla="*/ 21522 w 25212"/>
                  <a:gd name="connsiteY7" fmla="*/ 3690 h 25212"/>
                  <a:gd name="connsiteX8" fmla="*/ 12606 w 25212"/>
                  <a:gd name="connsiteY8" fmla="*/ 0 h 252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5212" h="25212">
                    <a:moveTo>
                      <a:pt x="12606" y="0"/>
                    </a:moveTo>
                    <a:cubicBezTo>
                      <a:pt x="9294" y="0"/>
                      <a:pt x="6041" y="1341"/>
                      <a:pt x="3702" y="3690"/>
                    </a:cubicBezTo>
                    <a:cubicBezTo>
                      <a:pt x="1351" y="6028"/>
                      <a:pt x="0" y="9283"/>
                      <a:pt x="0" y="12606"/>
                    </a:cubicBezTo>
                    <a:cubicBezTo>
                      <a:pt x="0" y="15919"/>
                      <a:pt x="1352" y="19173"/>
                      <a:pt x="3702" y="21522"/>
                    </a:cubicBezTo>
                    <a:cubicBezTo>
                      <a:pt x="6039" y="23860"/>
                      <a:pt x="9294" y="25212"/>
                      <a:pt x="12606" y="25212"/>
                    </a:cubicBezTo>
                    <a:cubicBezTo>
                      <a:pt x="15929" y="25212"/>
                      <a:pt x="19173" y="23860"/>
                      <a:pt x="21522" y="21522"/>
                    </a:cubicBezTo>
                    <a:cubicBezTo>
                      <a:pt x="23871" y="19173"/>
                      <a:pt x="25212" y="15918"/>
                      <a:pt x="25212" y="12606"/>
                    </a:cubicBezTo>
                    <a:cubicBezTo>
                      <a:pt x="25212" y="9283"/>
                      <a:pt x="23871" y="6028"/>
                      <a:pt x="21522" y="3690"/>
                    </a:cubicBezTo>
                    <a:cubicBezTo>
                      <a:pt x="19184" y="1341"/>
                      <a:pt x="15929" y="0"/>
                      <a:pt x="12606" y="0"/>
                    </a:cubicBezTo>
                    <a:close/>
                  </a:path>
                </a:pathLst>
              </a:custGeom>
              <a:grpFill/>
              <a:ln w="11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</p:grpSp>
      <p:grpSp>
        <p:nvGrpSpPr>
          <p:cNvPr id="20" name="Graphique 2">
            <a:extLst>
              <a:ext uri="{FF2B5EF4-FFF2-40B4-BE49-F238E27FC236}">
                <a16:creationId xmlns:a16="http://schemas.microsoft.com/office/drawing/2014/main" id="{9401FED0-1A6E-4FFD-B77B-FE371F0B5CCD}"/>
              </a:ext>
            </a:extLst>
          </p:cNvPr>
          <p:cNvGrpSpPr/>
          <p:nvPr/>
        </p:nvGrpSpPr>
        <p:grpSpPr>
          <a:xfrm>
            <a:off x="10876929" y="6364958"/>
            <a:ext cx="193675" cy="193675"/>
            <a:chOff x="10734728" y="6375399"/>
            <a:chExt cx="193675" cy="193675"/>
          </a:xfrm>
          <a:solidFill>
            <a:schemeClr val="accent1"/>
          </a:solidFill>
        </p:grpSpPr>
        <p:sp>
          <p:nvSpPr>
            <p:cNvPr id="21" name="Forme libre : forme 20">
              <a:extLst>
                <a:ext uri="{FF2B5EF4-FFF2-40B4-BE49-F238E27FC236}">
                  <a16:creationId xmlns:a16="http://schemas.microsoft.com/office/drawing/2014/main" id="{3A6A225C-B175-4F86-9F2D-FCDC92450AD0}"/>
                </a:ext>
              </a:extLst>
            </p:cNvPr>
            <p:cNvSpPr/>
            <p:nvPr/>
          </p:nvSpPr>
          <p:spPr>
            <a:xfrm>
              <a:off x="10734728" y="6375801"/>
              <a:ext cx="193279" cy="192474"/>
            </a:xfrm>
            <a:custGeom>
              <a:avLst/>
              <a:gdLst>
                <a:gd name="connsiteX0" fmla="*/ 96640 w 193279"/>
                <a:gd name="connsiteY0" fmla="*/ 0 h 192474"/>
                <a:gd name="connsiteX1" fmla="*/ 0 w 193279"/>
                <a:gd name="connsiteY1" fmla="*/ 96640 h 192474"/>
                <a:gd name="connsiteX2" fmla="*/ 80523 w 193279"/>
                <a:gd name="connsiteY2" fmla="*/ 191829 h 192474"/>
                <a:gd name="connsiteX3" fmla="*/ 80523 w 193279"/>
                <a:gd name="connsiteY3" fmla="*/ 116802 h 192474"/>
                <a:gd name="connsiteX4" fmla="*/ 57210 w 193279"/>
                <a:gd name="connsiteY4" fmla="*/ 116802 h 192474"/>
                <a:gd name="connsiteX5" fmla="*/ 57210 w 193279"/>
                <a:gd name="connsiteY5" fmla="*/ 89803 h 192474"/>
                <a:gd name="connsiteX6" fmla="*/ 80523 w 193279"/>
                <a:gd name="connsiteY6" fmla="*/ 89803 h 192474"/>
                <a:gd name="connsiteX7" fmla="*/ 80523 w 193279"/>
                <a:gd name="connsiteY7" fmla="*/ 69895 h 192474"/>
                <a:gd name="connsiteX8" fmla="*/ 115240 w 193279"/>
                <a:gd name="connsiteY8" fmla="*/ 34208 h 192474"/>
                <a:gd name="connsiteX9" fmla="*/ 136056 w 193279"/>
                <a:gd name="connsiteY9" fmla="*/ 35267 h 192474"/>
                <a:gd name="connsiteX10" fmla="*/ 136056 w 193279"/>
                <a:gd name="connsiteY10" fmla="*/ 59412 h 192474"/>
                <a:gd name="connsiteX11" fmla="*/ 121762 w 193279"/>
                <a:gd name="connsiteY11" fmla="*/ 59419 h 192474"/>
                <a:gd name="connsiteX12" fmla="*/ 108396 w 193279"/>
                <a:gd name="connsiteY12" fmla="*/ 72558 h 192474"/>
                <a:gd name="connsiteX13" fmla="*/ 108396 w 193279"/>
                <a:gd name="connsiteY13" fmla="*/ 89789 h 192474"/>
                <a:gd name="connsiteX14" fmla="*/ 135133 w 193279"/>
                <a:gd name="connsiteY14" fmla="*/ 89789 h 192474"/>
                <a:gd name="connsiteX15" fmla="*/ 131646 w 193279"/>
                <a:gd name="connsiteY15" fmla="*/ 116788 h 192474"/>
                <a:gd name="connsiteX16" fmla="*/ 108396 w 193279"/>
                <a:gd name="connsiteY16" fmla="*/ 116788 h 192474"/>
                <a:gd name="connsiteX17" fmla="*/ 108396 w 193279"/>
                <a:gd name="connsiteY17" fmla="*/ 192475 h 192474"/>
                <a:gd name="connsiteX18" fmla="*/ 193280 w 193279"/>
                <a:gd name="connsiteY18" fmla="*/ 96613 h 192474"/>
                <a:gd name="connsiteX19" fmla="*/ 96640 w 193279"/>
                <a:gd name="connsiteY19" fmla="*/ 0 h 192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93279" h="192474">
                  <a:moveTo>
                    <a:pt x="96640" y="0"/>
                  </a:moveTo>
                  <a:cubicBezTo>
                    <a:pt x="43268" y="0"/>
                    <a:pt x="0" y="43268"/>
                    <a:pt x="0" y="96640"/>
                  </a:cubicBezTo>
                  <a:cubicBezTo>
                    <a:pt x="0" y="144509"/>
                    <a:pt x="34841" y="184153"/>
                    <a:pt x="80523" y="191829"/>
                  </a:cubicBezTo>
                  <a:lnTo>
                    <a:pt x="80523" y="116802"/>
                  </a:lnTo>
                  <a:lnTo>
                    <a:pt x="57210" y="116802"/>
                  </a:lnTo>
                  <a:lnTo>
                    <a:pt x="57210" y="89803"/>
                  </a:lnTo>
                  <a:lnTo>
                    <a:pt x="80523" y="89803"/>
                  </a:lnTo>
                  <a:lnTo>
                    <a:pt x="80523" y="69895"/>
                  </a:lnTo>
                  <a:cubicBezTo>
                    <a:pt x="80523" y="46796"/>
                    <a:pt x="94631" y="34208"/>
                    <a:pt x="115240" y="34208"/>
                  </a:cubicBezTo>
                  <a:cubicBezTo>
                    <a:pt x="125111" y="34208"/>
                    <a:pt x="133593" y="34943"/>
                    <a:pt x="136056" y="35267"/>
                  </a:cubicBezTo>
                  <a:lnTo>
                    <a:pt x="136056" y="59412"/>
                  </a:lnTo>
                  <a:lnTo>
                    <a:pt x="121762" y="59419"/>
                  </a:lnTo>
                  <a:cubicBezTo>
                    <a:pt x="110556" y="59419"/>
                    <a:pt x="108396" y="64743"/>
                    <a:pt x="108396" y="72558"/>
                  </a:cubicBezTo>
                  <a:lnTo>
                    <a:pt x="108396" y="89789"/>
                  </a:lnTo>
                  <a:lnTo>
                    <a:pt x="135133" y="89789"/>
                  </a:lnTo>
                  <a:lnTo>
                    <a:pt x="131646" y="116788"/>
                  </a:lnTo>
                  <a:lnTo>
                    <a:pt x="108396" y="116788"/>
                  </a:lnTo>
                  <a:lnTo>
                    <a:pt x="108396" y="192475"/>
                  </a:lnTo>
                  <a:cubicBezTo>
                    <a:pt x="156210" y="186655"/>
                    <a:pt x="193280" y="146002"/>
                    <a:pt x="193280" y="96613"/>
                  </a:cubicBezTo>
                  <a:cubicBezTo>
                    <a:pt x="193280" y="43268"/>
                    <a:pt x="150012" y="0"/>
                    <a:pt x="96640" y="0"/>
                  </a:cubicBezTo>
                  <a:close/>
                </a:path>
              </a:pathLst>
            </a:custGeom>
            <a:grpFill/>
            <a:ln w="11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</p:grpSp>
      <p:grpSp>
        <p:nvGrpSpPr>
          <p:cNvPr id="22" name="Graphique 5">
            <a:extLst>
              <a:ext uri="{FF2B5EF4-FFF2-40B4-BE49-F238E27FC236}">
                <a16:creationId xmlns:a16="http://schemas.microsoft.com/office/drawing/2014/main" id="{049CBD90-75C7-47ED-B496-8C528DE04E0A}"/>
              </a:ext>
            </a:extLst>
          </p:cNvPr>
          <p:cNvGrpSpPr/>
          <p:nvPr/>
        </p:nvGrpSpPr>
        <p:grpSpPr>
          <a:xfrm>
            <a:off x="11280319" y="6364959"/>
            <a:ext cx="193673" cy="193673"/>
            <a:chOff x="11169267" y="6375401"/>
            <a:chExt cx="193673" cy="193673"/>
          </a:xfrm>
          <a:solidFill>
            <a:schemeClr val="accent1"/>
          </a:solidFill>
        </p:grpSpPr>
        <p:sp>
          <p:nvSpPr>
            <p:cNvPr id="23" name="Forme libre : forme 22">
              <a:extLst>
                <a:ext uri="{FF2B5EF4-FFF2-40B4-BE49-F238E27FC236}">
                  <a16:creationId xmlns:a16="http://schemas.microsoft.com/office/drawing/2014/main" id="{CB030C3D-33EC-4F77-8122-0EF89340D59F}"/>
                </a:ext>
              </a:extLst>
            </p:cNvPr>
            <p:cNvSpPr/>
            <p:nvPr/>
          </p:nvSpPr>
          <p:spPr>
            <a:xfrm>
              <a:off x="11169267" y="6375401"/>
              <a:ext cx="193673" cy="193673"/>
            </a:xfrm>
            <a:custGeom>
              <a:avLst/>
              <a:gdLst>
                <a:gd name="connsiteX0" fmla="*/ 96837 w 193673"/>
                <a:gd name="connsiteY0" fmla="*/ 0 h 193673"/>
                <a:gd name="connsiteX1" fmla="*/ 0 w 193673"/>
                <a:gd name="connsiteY1" fmla="*/ 96837 h 193673"/>
                <a:gd name="connsiteX2" fmla="*/ 96837 w 193673"/>
                <a:gd name="connsiteY2" fmla="*/ 193673 h 193673"/>
                <a:gd name="connsiteX3" fmla="*/ 193673 w 193673"/>
                <a:gd name="connsiteY3" fmla="*/ 96837 h 193673"/>
                <a:gd name="connsiteX4" fmla="*/ 96837 w 193673"/>
                <a:gd name="connsiteY4" fmla="*/ 0 h 193673"/>
                <a:gd name="connsiteX5" fmla="*/ 61104 w 193673"/>
                <a:gd name="connsiteY5" fmla="*/ 125324 h 193673"/>
                <a:gd name="connsiteX6" fmla="*/ 32617 w 193673"/>
                <a:gd name="connsiteY6" fmla="*/ 96831 h 193673"/>
                <a:gd name="connsiteX7" fmla="*/ 61104 w 193673"/>
                <a:gd name="connsiteY7" fmla="*/ 68349 h 193673"/>
                <a:gd name="connsiteX8" fmla="*/ 89591 w 193673"/>
                <a:gd name="connsiteY8" fmla="*/ 96831 h 193673"/>
                <a:gd name="connsiteX9" fmla="*/ 61104 w 193673"/>
                <a:gd name="connsiteY9" fmla="*/ 125324 h 193673"/>
                <a:gd name="connsiteX10" fmla="*/ 132569 w 193673"/>
                <a:gd name="connsiteY10" fmla="*/ 125324 h 193673"/>
                <a:gd name="connsiteX11" fmla="*/ 104088 w 193673"/>
                <a:gd name="connsiteY11" fmla="*/ 96831 h 193673"/>
                <a:gd name="connsiteX12" fmla="*/ 132569 w 193673"/>
                <a:gd name="connsiteY12" fmla="*/ 68349 h 193673"/>
                <a:gd name="connsiteX13" fmla="*/ 161051 w 193673"/>
                <a:gd name="connsiteY13" fmla="*/ 96831 h 193673"/>
                <a:gd name="connsiteX14" fmla="*/ 132569 w 193673"/>
                <a:gd name="connsiteY14" fmla="*/ 125324 h 193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3673" h="193673">
                  <a:moveTo>
                    <a:pt x="96837" y="0"/>
                  </a:moveTo>
                  <a:cubicBezTo>
                    <a:pt x="43354" y="0"/>
                    <a:pt x="0" y="43349"/>
                    <a:pt x="0" y="96837"/>
                  </a:cubicBezTo>
                  <a:cubicBezTo>
                    <a:pt x="0" y="150330"/>
                    <a:pt x="43354" y="193673"/>
                    <a:pt x="96837" y="193673"/>
                  </a:cubicBezTo>
                  <a:cubicBezTo>
                    <a:pt x="150319" y="193673"/>
                    <a:pt x="193673" y="150330"/>
                    <a:pt x="193673" y="96837"/>
                  </a:cubicBezTo>
                  <a:cubicBezTo>
                    <a:pt x="193673" y="43349"/>
                    <a:pt x="150319" y="0"/>
                    <a:pt x="96837" y="0"/>
                  </a:cubicBezTo>
                  <a:close/>
                  <a:moveTo>
                    <a:pt x="61104" y="125324"/>
                  </a:moveTo>
                  <a:cubicBezTo>
                    <a:pt x="45371" y="125324"/>
                    <a:pt x="32617" y="112558"/>
                    <a:pt x="32617" y="96831"/>
                  </a:cubicBezTo>
                  <a:cubicBezTo>
                    <a:pt x="32617" y="81098"/>
                    <a:pt x="45371" y="68349"/>
                    <a:pt x="61104" y="68349"/>
                  </a:cubicBezTo>
                  <a:cubicBezTo>
                    <a:pt x="76831" y="68349"/>
                    <a:pt x="89591" y="81098"/>
                    <a:pt x="89591" y="96831"/>
                  </a:cubicBezTo>
                  <a:cubicBezTo>
                    <a:pt x="89591" y="112558"/>
                    <a:pt x="76831" y="125324"/>
                    <a:pt x="61104" y="125324"/>
                  </a:cubicBezTo>
                  <a:close/>
                  <a:moveTo>
                    <a:pt x="132569" y="125324"/>
                  </a:moveTo>
                  <a:cubicBezTo>
                    <a:pt x="116836" y="125324"/>
                    <a:pt x="104088" y="112558"/>
                    <a:pt x="104088" y="96831"/>
                  </a:cubicBezTo>
                  <a:cubicBezTo>
                    <a:pt x="104088" y="81098"/>
                    <a:pt x="116836" y="68349"/>
                    <a:pt x="132569" y="68349"/>
                  </a:cubicBezTo>
                  <a:cubicBezTo>
                    <a:pt x="148302" y="68349"/>
                    <a:pt x="161051" y="81098"/>
                    <a:pt x="161051" y="96831"/>
                  </a:cubicBezTo>
                  <a:cubicBezTo>
                    <a:pt x="161051" y="112558"/>
                    <a:pt x="148302" y="125324"/>
                    <a:pt x="132569" y="125324"/>
                  </a:cubicBezTo>
                  <a:close/>
                </a:path>
              </a:pathLst>
            </a:custGeom>
            <a:grpFill/>
            <a:ln w="56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</p:grpSp>
      <p:grpSp>
        <p:nvGrpSpPr>
          <p:cNvPr id="24" name="Graphique 9">
            <a:extLst>
              <a:ext uri="{FF2B5EF4-FFF2-40B4-BE49-F238E27FC236}">
                <a16:creationId xmlns:a16="http://schemas.microsoft.com/office/drawing/2014/main" id="{23536F57-EC62-42E4-A6A4-23561A434EBD}"/>
              </a:ext>
            </a:extLst>
          </p:cNvPr>
          <p:cNvGrpSpPr/>
          <p:nvPr/>
        </p:nvGrpSpPr>
        <p:grpSpPr>
          <a:xfrm>
            <a:off x="11683708" y="6364958"/>
            <a:ext cx="193674" cy="193674"/>
            <a:chOff x="11700641" y="6375400"/>
            <a:chExt cx="193674" cy="193674"/>
          </a:xfrm>
          <a:solidFill>
            <a:schemeClr val="accent1"/>
          </a:solidFill>
        </p:grpSpPr>
        <p:grpSp>
          <p:nvGrpSpPr>
            <p:cNvPr id="25" name="Graphique 9">
              <a:extLst>
                <a:ext uri="{FF2B5EF4-FFF2-40B4-BE49-F238E27FC236}">
                  <a16:creationId xmlns:a16="http://schemas.microsoft.com/office/drawing/2014/main" id="{23536F57-EC62-42E4-A6A4-23561A434EBD}"/>
                </a:ext>
              </a:extLst>
            </p:cNvPr>
            <p:cNvGrpSpPr/>
            <p:nvPr/>
          </p:nvGrpSpPr>
          <p:grpSpPr>
            <a:xfrm>
              <a:off x="11717377" y="6375400"/>
              <a:ext cx="160058" cy="193533"/>
              <a:chOff x="11717377" y="6375400"/>
              <a:chExt cx="160058" cy="193533"/>
            </a:xfrm>
            <a:grpFill/>
          </p:grpSpPr>
          <p:sp>
            <p:nvSpPr>
              <p:cNvPr id="26" name="Forme libre : forme 25">
                <a:extLst>
                  <a:ext uri="{FF2B5EF4-FFF2-40B4-BE49-F238E27FC236}">
                    <a16:creationId xmlns:a16="http://schemas.microsoft.com/office/drawing/2014/main" id="{3B5AE801-BA57-494F-AE9A-A5FDC1460DFB}"/>
                  </a:ext>
                </a:extLst>
              </p:cNvPr>
              <p:cNvSpPr/>
              <p:nvPr/>
            </p:nvSpPr>
            <p:spPr>
              <a:xfrm>
                <a:off x="11717377" y="6457479"/>
                <a:ext cx="160058" cy="111454"/>
              </a:xfrm>
              <a:custGeom>
                <a:avLst/>
                <a:gdLst>
                  <a:gd name="connsiteX0" fmla="*/ 157250 w 160058"/>
                  <a:gd name="connsiteY0" fmla="*/ 17926 h 111454"/>
                  <a:gd name="connsiteX1" fmla="*/ 151040 w 160058"/>
                  <a:gd name="connsiteY1" fmla="*/ 7235 h 111454"/>
                  <a:gd name="connsiteX2" fmla="*/ 139968 w 160058"/>
                  <a:gd name="connsiteY2" fmla="*/ 2159 h 111454"/>
                  <a:gd name="connsiteX3" fmla="*/ 80029 w 160058"/>
                  <a:gd name="connsiteY3" fmla="*/ 0 h 111454"/>
                  <a:gd name="connsiteX4" fmla="*/ 20197 w 160058"/>
                  <a:gd name="connsiteY4" fmla="*/ 2159 h 111454"/>
                  <a:gd name="connsiteX5" fmla="*/ 9073 w 160058"/>
                  <a:gd name="connsiteY5" fmla="*/ 7235 h 111454"/>
                  <a:gd name="connsiteX6" fmla="*/ 2808 w 160058"/>
                  <a:gd name="connsiteY6" fmla="*/ 17926 h 111454"/>
                  <a:gd name="connsiteX7" fmla="*/ 0 w 160058"/>
                  <a:gd name="connsiteY7" fmla="*/ 55727 h 111454"/>
                  <a:gd name="connsiteX8" fmla="*/ 2808 w 160058"/>
                  <a:gd name="connsiteY8" fmla="*/ 93528 h 111454"/>
                  <a:gd name="connsiteX9" fmla="*/ 9019 w 160058"/>
                  <a:gd name="connsiteY9" fmla="*/ 104218 h 111454"/>
                  <a:gd name="connsiteX10" fmla="*/ 20089 w 160058"/>
                  <a:gd name="connsiteY10" fmla="*/ 109186 h 111454"/>
                  <a:gd name="connsiteX11" fmla="*/ 80030 w 160058"/>
                  <a:gd name="connsiteY11" fmla="*/ 111454 h 111454"/>
                  <a:gd name="connsiteX12" fmla="*/ 139968 w 160058"/>
                  <a:gd name="connsiteY12" fmla="*/ 109186 h 111454"/>
                  <a:gd name="connsiteX13" fmla="*/ 150985 w 160058"/>
                  <a:gd name="connsiteY13" fmla="*/ 104218 h 111454"/>
                  <a:gd name="connsiteX14" fmla="*/ 157249 w 160058"/>
                  <a:gd name="connsiteY14" fmla="*/ 93528 h 111454"/>
                  <a:gd name="connsiteX15" fmla="*/ 160058 w 160058"/>
                  <a:gd name="connsiteY15" fmla="*/ 55727 h 111454"/>
                  <a:gd name="connsiteX16" fmla="*/ 157250 w 160058"/>
                  <a:gd name="connsiteY16" fmla="*/ 17926 h 111454"/>
                  <a:gd name="connsiteX17" fmla="*/ 45687 w 160058"/>
                  <a:gd name="connsiteY17" fmla="*/ 28836 h 111454"/>
                  <a:gd name="connsiteX18" fmla="*/ 34132 w 160058"/>
                  <a:gd name="connsiteY18" fmla="*/ 28836 h 111454"/>
                  <a:gd name="connsiteX19" fmla="*/ 34132 w 160058"/>
                  <a:gd name="connsiteY19" fmla="*/ 90286 h 111454"/>
                  <a:gd name="connsiteX20" fmla="*/ 23332 w 160058"/>
                  <a:gd name="connsiteY20" fmla="*/ 90286 h 111454"/>
                  <a:gd name="connsiteX21" fmla="*/ 23332 w 160058"/>
                  <a:gd name="connsiteY21" fmla="*/ 28836 h 111454"/>
                  <a:gd name="connsiteX22" fmla="*/ 11992 w 160058"/>
                  <a:gd name="connsiteY22" fmla="*/ 28836 h 111454"/>
                  <a:gd name="connsiteX23" fmla="*/ 11992 w 160058"/>
                  <a:gd name="connsiteY23" fmla="*/ 18685 h 111454"/>
                  <a:gd name="connsiteX24" fmla="*/ 45688 w 160058"/>
                  <a:gd name="connsiteY24" fmla="*/ 18685 h 111454"/>
                  <a:gd name="connsiteX25" fmla="*/ 45688 w 160058"/>
                  <a:gd name="connsiteY25" fmla="*/ 28836 h 111454"/>
                  <a:gd name="connsiteX26" fmla="*/ 74846 w 160058"/>
                  <a:gd name="connsiteY26" fmla="*/ 90286 h 111454"/>
                  <a:gd name="connsiteX27" fmla="*/ 65234 w 160058"/>
                  <a:gd name="connsiteY27" fmla="*/ 90286 h 111454"/>
                  <a:gd name="connsiteX28" fmla="*/ 65234 w 160058"/>
                  <a:gd name="connsiteY28" fmla="*/ 84453 h 111454"/>
                  <a:gd name="connsiteX29" fmla="*/ 54217 w 160058"/>
                  <a:gd name="connsiteY29" fmla="*/ 91042 h 111454"/>
                  <a:gd name="connsiteX30" fmla="*/ 47955 w 160058"/>
                  <a:gd name="connsiteY30" fmla="*/ 87046 h 111454"/>
                  <a:gd name="connsiteX31" fmla="*/ 47090 w 160058"/>
                  <a:gd name="connsiteY31" fmla="*/ 79161 h 111454"/>
                  <a:gd name="connsiteX32" fmla="*/ 47090 w 160058"/>
                  <a:gd name="connsiteY32" fmla="*/ 36935 h 111454"/>
                  <a:gd name="connsiteX33" fmla="*/ 56702 w 160058"/>
                  <a:gd name="connsiteY33" fmla="*/ 36935 h 111454"/>
                  <a:gd name="connsiteX34" fmla="*/ 56702 w 160058"/>
                  <a:gd name="connsiteY34" fmla="*/ 76246 h 111454"/>
                  <a:gd name="connsiteX35" fmla="*/ 56811 w 160058"/>
                  <a:gd name="connsiteY35" fmla="*/ 80026 h 111454"/>
                  <a:gd name="connsiteX36" fmla="*/ 59079 w 160058"/>
                  <a:gd name="connsiteY36" fmla="*/ 82294 h 111454"/>
                  <a:gd name="connsiteX37" fmla="*/ 65235 w 160058"/>
                  <a:gd name="connsiteY37" fmla="*/ 77758 h 111454"/>
                  <a:gd name="connsiteX38" fmla="*/ 65235 w 160058"/>
                  <a:gd name="connsiteY38" fmla="*/ 36935 h 111454"/>
                  <a:gd name="connsiteX39" fmla="*/ 74847 w 160058"/>
                  <a:gd name="connsiteY39" fmla="*/ 36935 h 111454"/>
                  <a:gd name="connsiteX40" fmla="*/ 74847 w 160058"/>
                  <a:gd name="connsiteY40" fmla="*/ 90286 h 111454"/>
                  <a:gd name="connsiteX41" fmla="*/ 111566 w 160058"/>
                  <a:gd name="connsiteY41" fmla="*/ 74302 h 111454"/>
                  <a:gd name="connsiteX42" fmla="*/ 110598 w 160058"/>
                  <a:gd name="connsiteY42" fmla="*/ 85104 h 111454"/>
                  <a:gd name="connsiteX43" fmla="*/ 102929 w 160058"/>
                  <a:gd name="connsiteY43" fmla="*/ 91042 h 111454"/>
                  <a:gd name="connsiteX44" fmla="*/ 92884 w 160058"/>
                  <a:gd name="connsiteY44" fmla="*/ 85104 h 111454"/>
                  <a:gd name="connsiteX45" fmla="*/ 92884 w 160058"/>
                  <a:gd name="connsiteY45" fmla="*/ 90287 h 111454"/>
                  <a:gd name="connsiteX46" fmla="*/ 83273 w 160058"/>
                  <a:gd name="connsiteY46" fmla="*/ 90287 h 111454"/>
                  <a:gd name="connsiteX47" fmla="*/ 83273 w 160058"/>
                  <a:gd name="connsiteY47" fmla="*/ 18685 h 111454"/>
                  <a:gd name="connsiteX48" fmla="*/ 92884 w 160058"/>
                  <a:gd name="connsiteY48" fmla="*/ 18685 h 111454"/>
                  <a:gd name="connsiteX49" fmla="*/ 92884 w 160058"/>
                  <a:gd name="connsiteY49" fmla="*/ 42120 h 111454"/>
                  <a:gd name="connsiteX50" fmla="*/ 102929 w 160058"/>
                  <a:gd name="connsiteY50" fmla="*/ 36290 h 111454"/>
                  <a:gd name="connsiteX51" fmla="*/ 110598 w 160058"/>
                  <a:gd name="connsiteY51" fmla="*/ 42338 h 111454"/>
                  <a:gd name="connsiteX52" fmla="*/ 111566 w 160058"/>
                  <a:gd name="connsiteY52" fmla="*/ 53029 h 111454"/>
                  <a:gd name="connsiteX53" fmla="*/ 111566 w 160058"/>
                  <a:gd name="connsiteY53" fmla="*/ 74302 h 111454"/>
                  <a:gd name="connsiteX54" fmla="*/ 148070 w 160058"/>
                  <a:gd name="connsiteY54" fmla="*/ 65447 h 111454"/>
                  <a:gd name="connsiteX55" fmla="*/ 128739 w 160058"/>
                  <a:gd name="connsiteY55" fmla="*/ 65447 h 111454"/>
                  <a:gd name="connsiteX56" fmla="*/ 128739 w 160058"/>
                  <a:gd name="connsiteY56" fmla="*/ 74843 h 111454"/>
                  <a:gd name="connsiteX57" fmla="*/ 133706 w 160058"/>
                  <a:gd name="connsiteY57" fmla="*/ 82294 h 111454"/>
                  <a:gd name="connsiteX58" fmla="*/ 138026 w 160058"/>
                  <a:gd name="connsiteY58" fmla="*/ 78405 h 111454"/>
                  <a:gd name="connsiteX59" fmla="*/ 138242 w 160058"/>
                  <a:gd name="connsiteY59" fmla="*/ 71819 h 111454"/>
                  <a:gd name="connsiteX60" fmla="*/ 148069 w 160058"/>
                  <a:gd name="connsiteY60" fmla="*/ 71819 h 111454"/>
                  <a:gd name="connsiteX61" fmla="*/ 148069 w 160058"/>
                  <a:gd name="connsiteY61" fmla="*/ 73222 h 111454"/>
                  <a:gd name="connsiteX62" fmla="*/ 147853 w 160058"/>
                  <a:gd name="connsiteY62" fmla="*/ 79487 h 111454"/>
                  <a:gd name="connsiteX63" fmla="*/ 145585 w 160058"/>
                  <a:gd name="connsiteY63" fmla="*/ 85318 h 111454"/>
                  <a:gd name="connsiteX64" fmla="*/ 133919 w 160058"/>
                  <a:gd name="connsiteY64" fmla="*/ 91042 h 111454"/>
                  <a:gd name="connsiteX65" fmla="*/ 122256 w 160058"/>
                  <a:gd name="connsiteY65" fmla="*/ 85535 h 111454"/>
                  <a:gd name="connsiteX66" fmla="*/ 119126 w 160058"/>
                  <a:gd name="connsiteY66" fmla="*/ 73007 h 111454"/>
                  <a:gd name="connsiteX67" fmla="*/ 119126 w 160058"/>
                  <a:gd name="connsiteY67" fmla="*/ 54322 h 111454"/>
                  <a:gd name="connsiteX68" fmla="*/ 122147 w 160058"/>
                  <a:gd name="connsiteY68" fmla="*/ 41794 h 111454"/>
                  <a:gd name="connsiteX69" fmla="*/ 133706 w 160058"/>
                  <a:gd name="connsiteY69" fmla="*/ 36287 h 111454"/>
                  <a:gd name="connsiteX70" fmla="*/ 145153 w 160058"/>
                  <a:gd name="connsiteY70" fmla="*/ 41794 h 111454"/>
                  <a:gd name="connsiteX71" fmla="*/ 148070 w 160058"/>
                  <a:gd name="connsiteY71" fmla="*/ 54322 h 111454"/>
                  <a:gd name="connsiteX72" fmla="*/ 148070 w 160058"/>
                  <a:gd name="connsiteY72" fmla="*/ 65447 h 111454"/>
                  <a:gd name="connsiteX73" fmla="*/ 148070 w 160058"/>
                  <a:gd name="connsiteY73" fmla="*/ 65447 h 11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</a:cxnLst>
                <a:rect l="l" t="t" r="r" b="b"/>
                <a:pathLst>
                  <a:path w="160058" h="111454">
                    <a:moveTo>
                      <a:pt x="157250" y="17926"/>
                    </a:moveTo>
                    <a:cubicBezTo>
                      <a:pt x="156315" y="13677"/>
                      <a:pt x="154243" y="10114"/>
                      <a:pt x="151040" y="7235"/>
                    </a:cubicBezTo>
                    <a:cubicBezTo>
                      <a:pt x="147835" y="4356"/>
                      <a:pt x="144146" y="2663"/>
                      <a:pt x="139968" y="2159"/>
                    </a:cubicBezTo>
                    <a:cubicBezTo>
                      <a:pt x="126721" y="719"/>
                      <a:pt x="106742" y="0"/>
                      <a:pt x="80029" y="0"/>
                    </a:cubicBezTo>
                    <a:cubicBezTo>
                      <a:pt x="53316" y="0"/>
                      <a:pt x="33373" y="720"/>
                      <a:pt x="20197" y="2159"/>
                    </a:cubicBezTo>
                    <a:cubicBezTo>
                      <a:pt x="15950" y="2663"/>
                      <a:pt x="12242" y="4356"/>
                      <a:pt x="9073" y="7235"/>
                    </a:cubicBezTo>
                    <a:cubicBezTo>
                      <a:pt x="5904" y="10115"/>
                      <a:pt x="3816" y="13679"/>
                      <a:pt x="2808" y="17926"/>
                    </a:cubicBezTo>
                    <a:cubicBezTo>
                      <a:pt x="936" y="26280"/>
                      <a:pt x="0" y="38879"/>
                      <a:pt x="0" y="55727"/>
                    </a:cubicBezTo>
                    <a:cubicBezTo>
                      <a:pt x="0" y="72862"/>
                      <a:pt x="936" y="85463"/>
                      <a:pt x="2808" y="93528"/>
                    </a:cubicBezTo>
                    <a:cubicBezTo>
                      <a:pt x="3745" y="97774"/>
                      <a:pt x="5816" y="101340"/>
                      <a:pt x="9019" y="104218"/>
                    </a:cubicBezTo>
                    <a:cubicBezTo>
                      <a:pt x="12223" y="107098"/>
                      <a:pt x="15913" y="108754"/>
                      <a:pt x="20089" y="109186"/>
                    </a:cubicBezTo>
                    <a:cubicBezTo>
                      <a:pt x="33338" y="110698"/>
                      <a:pt x="53319" y="111454"/>
                      <a:pt x="80030" y="111454"/>
                    </a:cubicBezTo>
                    <a:cubicBezTo>
                      <a:pt x="106739" y="111454"/>
                      <a:pt x="126723" y="110698"/>
                      <a:pt x="139968" y="109186"/>
                    </a:cubicBezTo>
                    <a:cubicBezTo>
                      <a:pt x="144145" y="108754"/>
                      <a:pt x="147816" y="107098"/>
                      <a:pt x="150985" y="104218"/>
                    </a:cubicBezTo>
                    <a:cubicBezTo>
                      <a:pt x="154154" y="101340"/>
                      <a:pt x="156242" y="97774"/>
                      <a:pt x="157249" y="93528"/>
                    </a:cubicBezTo>
                    <a:cubicBezTo>
                      <a:pt x="159121" y="85174"/>
                      <a:pt x="160058" y="72575"/>
                      <a:pt x="160058" y="55727"/>
                    </a:cubicBezTo>
                    <a:cubicBezTo>
                      <a:pt x="160058" y="38591"/>
                      <a:pt x="159121" y="25991"/>
                      <a:pt x="157250" y="17926"/>
                    </a:cubicBezTo>
                    <a:close/>
                    <a:moveTo>
                      <a:pt x="45687" y="28836"/>
                    </a:moveTo>
                    <a:lnTo>
                      <a:pt x="34132" y="28836"/>
                    </a:lnTo>
                    <a:lnTo>
                      <a:pt x="34132" y="90286"/>
                    </a:lnTo>
                    <a:lnTo>
                      <a:pt x="23332" y="90286"/>
                    </a:lnTo>
                    <a:lnTo>
                      <a:pt x="23332" y="28836"/>
                    </a:lnTo>
                    <a:lnTo>
                      <a:pt x="11992" y="28836"/>
                    </a:lnTo>
                    <a:lnTo>
                      <a:pt x="11992" y="18685"/>
                    </a:lnTo>
                    <a:lnTo>
                      <a:pt x="45688" y="18685"/>
                    </a:lnTo>
                    <a:lnTo>
                      <a:pt x="45688" y="28836"/>
                    </a:lnTo>
                    <a:close/>
                    <a:moveTo>
                      <a:pt x="74846" y="90286"/>
                    </a:moveTo>
                    <a:lnTo>
                      <a:pt x="65234" y="90286"/>
                    </a:lnTo>
                    <a:lnTo>
                      <a:pt x="65234" y="84453"/>
                    </a:lnTo>
                    <a:cubicBezTo>
                      <a:pt x="61347" y="88846"/>
                      <a:pt x="57673" y="91042"/>
                      <a:pt x="54217" y="91042"/>
                    </a:cubicBezTo>
                    <a:cubicBezTo>
                      <a:pt x="50906" y="91042"/>
                      <a:pt x="48818" y="89709"/>
                      <a:pt x="47955" y="87046"/>
                    </a:cubicBezTo>
                    <a:cubicBezTo>
                      <a:pt x="47379" y="85318"/>
                      <a:pt x="47090" y="82689"/>
                      <a:pt x="47090" y="79161"/>
                    </a:cubicBezTo>
                    <a:lnTo>
                      <a:pt x="47090" y="36935"/>
                    </a:lnTo>
                    <a:lnTo>
                      <a:pt x="56702" y="36935"/>
                    </a:lnTo>
                    <a:lnTo>
                      <a:pt x="56702" y="76246"/>
                    </a:lnTo>
                    <a:cubicBezTo>
                      <a:pt x="56702" y="78549"/>
                      <a:pt x="56738" y="79810"/>
                      <a:pt x="56811" y="80026"/>
                    </a:cubicBezTo>
                    <a:cubicBezTo>
                      <a:pt x="57027" y="81538"/>
                      <a:pt x="57782" y="82294"/>
                      <a:pt x="59079" y="82294"/>
                    </a:cubicBezTo>
                    <a:cubicBezTo>
                      <a:pt x="61022" y="82294"/>
                      <a:pt x="63076" y="80782"/>
                      <a:pt x="65235" y="77758"/>
                    </a:cubicBezTo>
                    <a:lnTo>
                      <a:pt x="65235" y="36935"/>
                    </a:lnTo>
                    <a:lnTo>
                      <a:pt x="74847" y="36935"/>
                    </a:lnTo>
                    <a:lnTo>
                      <a:pt x="74847" y="90286"/>
                    </a:lnTo>
                    <a:close/>
                    <a:moveTo>
                      <a:pt x="111566" y="74302"/>
                    </a:moveTo>
                    <a:cubicBezTo>
                      <a:pt x="111566" y="79557"/>
                      <a:pt x="111243" y="83160"/>
                      <a:pt x="110598" y="85104"/>
                    </a:cubicBezTo>
                    <a:cubicBezTo>
                      <a:pt x="109371" y="89062"/>
                      <a:pt x="106817" y="91042"/>
                      <a:pt x="102929" y="91042"/>
                    </a:cubicBezTo>
                    <a:cubicBezTo>
                      <a:pt x="99473" y="91042"/>
                      <a:pt x="96125" y="89062"/>
                      <a:pt x="92884" y="85104"/>
                    </a:cubicBezTo>
                    <a:lnTo>
                      <a:pt x="92884" y="90287"/>
                    </a:lnTo>
                    <a:lnTo>
                      <a:pt x="83273" y="90287"/>
                    </a:lnTo>
                    <a:lnTo>
                      <a:pt x="83273" y="18685"/>
                    </a:lnTo>
                    <a:lnTo>
                      <a:pt x="92884" y="18685"/>
                    </a:lnTo>
                    <a:lnTo>
                      <a:pt x="92884" y="42120"/>
                    </a:lnTo>
                    <a:cubicBezTo>
                      <a:pt x="95981" y="38234"/>
                      <a:pt x="99328" y="36290"/>
                      <a:pt x="102929" y="36290"/>
                    </a:cubicBezTo>
                    <a:cubicBezTo>
                      <a:pt x="106817" y="36290"/>
                      <a:pt x="109371" y="38307"/>
                      <a:pt x="110598" y="42338"/>
                    </a:cubicBezTo>
                    <a:cubicBezTo>
                      <a:pt x="111242" y="44210"/>
                      <a:pt x="111566" y="47773"/>
                      <a:pt x="111566" y="53029"/>
                    </a:cubicBezTo>
                    <a:lnTo>
                      <a:pt x="111566" y="74302"/>
                    </a:lnTo>
                    <a:close/>
                    <a:moveTo>
                      <a:pt x="148070" y="65447"/>
                    </a:moveTo>
                    <a:lnTo>
                      <a:pt x="128739" y="65447"/>
                    </a:lnTo>
                    <a:lnTo>
                      <a:pt x="128739" y="74843"/>
                    </a:lnTo>
                    <a:cubicBezTo>
                      <a:pt x="128739" y="79811"/>
                      <a:pt x="130393" y="82294"/>
                      <a:pt x="133706" y="82294"/>
                    </a:cubicBezTo>
                    <a:cubicBezTo>
                      <a:pt x="136081" y="82294"/>
                      <a:pt x="137522" y="80999"/>
                      <a:pt x="138026" y="78405"/>
                    </a:cubicBezTo>
                    <a:cubicBezTo>
                      <a:pt x="138168" y="77686"/>
                      <a:pt x="138242" y="75490"/>
                      <a:pt x="138242" y="71819"/>
                    </a:cubicBezTo>
                    <a:lnTo>
                      <a:pt x="148069" y="71819"/>
                    </a:lnTo>
                    <a:lnTo>
                      <a:pt x="148069" y="73222"/>
                    </a:lnTo>
                    <a:cubicBezTo>
                      <a:pt x="148069" y="76751"/>
                      <a:pt x="147996" y="78838"/>
                      <a:pt x="147853" y="79487"/>
                    </a:cubicBezTo>
                    <a:cubicBezTo>
                      <a:pt x="147639" y="81429"/>
                      <a:pt x="146885" y="83373"/>
                      <a:pt x="145585" y="85318"/>
                    </a:cubicBezTo>
                    <a:cubicBezTo>
                      <a:pt x="142993" y="89134"/>
                      <a:pt x="139102" y="91042"/>
                      <a:pt x="133919" y="91042"/>
                    </a:cubicBezTo>
                    <a:cubicBezTo>
                      <a:pt x="128954" y="91042"/>
                      <a:pt x="125065" y="89205"/>
                      <a:pt x="122256" y="85535"/>
                    </a:cubicBezTo>
                    <a:cubicBezTo>
                      <a:pt x="120169" y="82871"/>
                      <a:pt x="119126" y="78695"/>
                      <a:pt x="119126" y="73007"/>
                    </a:cubicBezTo>
                    <a:lnTo>
                      <a:pt x="119126" y="54322"/>
                    </a:lnTo>
                    <a:cubicBezTo>
                      <a:pt x="119126" y="48634"/>
                      <a:pt x="120133" y="44458"/>
                      <a:pt x="122147" y="41794"/>
                    </a:cubicBezTo>
                    <a:cubicBezTo>
                      <a:pt x="124956" y="38123"/>
                      <a:pt x="128808" y="36287"/>
                      <a:pt x="133706" y="36287"/>
                    </a:cubicBezTo>
                    <a:cubicBezTo>
                      <a:pt x="138531" y="36287"/>
                      <a:pt x="142349" y="38123"/>
                      <a:pt x="145153" y="41794"/>
                    </a:cubicBezTo>
                    <a:cubicBezTo>
                      <a:pt x="147100" y="44458"/>
                      <a:pt x="148070" y="48634"/>
                      <a:pt x="148070" y="54322"/>
                    </a:cubicBezTo>
                    <a:lnTo>
                      <a:pt x="148070" y="65447"/>
                    </a:lnTo>
                    <a:lnTo>
                      <a:pt x="148070" y="65447"/>
                    </a:lnTo>
                    <a:close/>
                  </a:path>
                </a:pathLst>
              </a:custGeom>
              <a:grpFill/>
              <a:ln w="3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27" name="Forme libre : forme 26">
                <a:extLst>
                  <a:ext uri="{FF2B5EF4-FFF2-40B4-BE49-F238E27FC236}">
                    <a16:creationId xmlns:a16="http://schemas.microsoft.com/office/drawing/2014/main" id="{C17E9F6C-0389-4F69-87E8-1A7559C1F500}"/>
                  </a:ext>
                </a:extLst>
              </p:cNvPr>
              <p:cNvSpPr/>
              <p:nvPr/>
            </p:nvSpPr>
            <p:spPr>
              <a:xfrm>
                <a:off x="11810258" y="6502514"/>
                <a:ext cx="9073" cy="37258"/>
              </a:xfrm>
              <a:custGeom>
                <a:avLst/>
                <a:gdLst>
                  <a:gd name="connsiteX0" fmla="*/ 4860 w 9073"/>
                  <a:gd name="connsiteY0" fmla="*/ 0 h 37258"/>
                  <a:gd name="connsiteX1" fmla="*/ 0 w 9073"/>
                  <a:gd name="connsiteY1" fmla="*/ 2377 h 37258"/>
                  <a:gd name="connsiteX2" fmla="*/ 0 w 9073"/>
                  <a:gd name="connsiteY2" fmla="*/ 34883 h 37258"/>
                  <a:gd name="connsiteX3" fmla="*/ 4860 w 9073"/>
                  <a:gd name="connsiteY3" fmla="*/ 37258 h 37258"/>
                  <a:gd name="connsiteX4" fmla="*/ 9074 w 9073"/>
                  <a:gd name="connsiteY4" fmla="*/ 30022 h 37258"/>
                  <a:gd name="connsiteX5" fmla="*/ 9074 w 9073"/>
                  <a:gd name="connsiteY5" fmla="*/ 7236 h 37258"/>
                  <a:gd name="connsiteX6" fmla="*/ 4860 w 9073"/>
                  <a:gd name="connsiteY6" fmla="*/ 0 h 372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073" h="37258">
                    <a:moveTo>
                      <a:pt x="4860" y="0"/>
                    </a:moveTo>
                    <a:cubicBezTo>
                      <a:pt x="3203" y="0"/>
                      <a:pt x="1585" y="795"/>
                      <a:pt x="0" y="2377"/>
                    </a:cubicBezTo>
                    <a:lnTo>
                      <a:pt x="0" y="34883"/>
                    </a:lnTo>
                    <a:cubicBezTo>
                      <a:pt x="1584" y="36466"/>
                      <a:pt x="3203" y="37258"/>
                      <a:pt x="4860" y="37258"/>
                    </a:cubicBezTo>
                    <a:cubicBezTo>
                      <a:pt x="7666" y="37258"/>
                      <a:pt x="9074" y="34848"/>
                      <a:pt x="9074" y="30022"/>
                    </a:cubicBezTo>
                    <a:lnTo>
                      <a:pt x="9074" y="7236"/>
                    </a:lnTo>
                    <a:cubicBezTo>
                      <a:pt x="9073" y="2411"/>
                      <a:pt x="7669" y="0"/>
                      <a:pt x="4860" y="0"/>
                    </a:cubicBezTo>
                    <a:close/>
                  </a:path>
                </a:pathLst>
              </a:custGeom>
              <a:grpFill/>
              <a:ln w="3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28" name="Forme libre : forme 27">
                <a:extLst>
                  <a:ext uri="{FF2B5EF4-FFF2-40B4-BE49-F238E27FC236}">
                    <a16:creationId xmlns:a16="http://schemas.microsoft.com/office/drawing/2014/main" id="{E10E328D-2CB6-4D7A-A1B0-8BC484E29D4A}"/>
                  </a:ext>
                </a:extLst>
              </p:cNvPr>
              <p:cNvSpPr/>
              <p:nvPr/>
            </p:nvSpPr>
            <p:spPr>
              <a:xfrm>
                <a:off x="11846116" y="6502514"/>
                <a:ext cx="9718" cy="12310"/>
              </a:xfrm>
              <a:custGeom>
                <a:avLst/>
                <a:gdLst>
                  <a:gd name="connsiteX0" fmla="*/ 4860 w 9718"/>
                  <a:gd name="connsiteY0" fmla="*/ 0 h 12310"/>
                  <a:gd name="connsiteX1" fmla="*/ 0 w 9718"/>
                  <a:gd name="connsiteY1" fmla="*/ 7342 h 12310"/>
                  <a:gd name="connsiteX2" fmla="*/ 0 w 9718"/>
                  <a:gd name="connsiteY2" fmla="*/ 12310 h 12310"/>
                  <a:gd name="connsiteX3" fmla="*/ 9719 w 9718"/>
                  <a:gd name="connsiteY3" fmla="*/ 12310 h 12310"/>
                  <a:gd name="connsiteX4" fmla="*/ 9719 w 9718"/>
                  <a:gd name="connsiteY4" fmla="*/ 7342 h 12310"/>
                  <a:gd name="connsiteX5" fmla="*/ 4860 w 9718"/>
                  <a:gd name="connsiteY5" fmla="*/ 0 h 123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718" h="12310">
                    <a:moveTo>
                      <a:pt x="4860" y="0"/>
                    </a:moveTo>
                    <a:cubicBezTo>
                      <a:pt x="1620" y="0"/>
                      <a:pt x="0" y="2449"/>
                      <a:pt x="0" y="7342"/>
                    </a:cubicBezTo>
                    <a:lnTo>
                      <a:pt x="0" y="12310"/>
                    </a:lnTo>
                    <a:lnTo>
                      <a:pt x="9719" y="12310"/>
                    </a:lnTo>
                    <a:lnTo>
                      <a:pt x="9719" y="7342"/>
                    </a:lnTo>
                    <a:cubicBezTo>
                      <a:pt x="9719" y="2447"/>
                      <a:pt x="8098" y="0"/>
                      <a:pt x="4860" y="0"/>
                    </a:cubicBezTo>
                    <a:close/>
                  </a:path>
                </a:pathLst>
              </a:custGeom>
              <a:grpFill/>
              <a:ln w="3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29" name="Forme libre : forme 28">
                <a:extLst>
                  <a:ext uri="{FF2B5EF4-FFF2-40B4-BE49-F238E27FC236}">
                    <a16:creationId xmlns:a16="http://schemas.microsoft.com/office/drawing/2014/main" id="{5DCD05D9-95BE-4743-8821-9BB14D53FF48}"/>
                  </a:ext>
                </a:extLst>
              </p:cNvPr>
              <p:cNvSpPr/>
              <p:nvPr/>
            </p:nvSpPr>
            <p:spPr>
              <a:xfrm>
                <a:off x="11743195" y="6375400"/>
                <a:ext cx="37473" cy="72359"/>
              </a:xfrm>
              <a:custGeom>
                <a:avLst/>
                <a:gdLst>
                  <a:gd name="connsiteX0" fmla="*/ 13609 w 37473"/>
                  <a:gd name="connsiteY0" fmla="*/ 43091 h 72359"/>
                  <a:gd name="connsiteX1" fmla="*/ 13609 w 37473"/>
                  <a:gd name="connsiteY1" fmla="*/ 72360 h 72359"/>
                  <a:gd name="connsiteX2" fmla="*/ 24408 w 37473"/>
                  <a:gd name="connsiteY2" fmla="*/ 72360 h 72359"/>
                  <a:gd name="connsiteX3" fmla="*/ 24408 w 37473"/>
                  <a:gd name="connsiteY3" fmla="*/ 43091 h 72359"/>
                  <a:gd name="connsiteX4" fmla="*/ 37474 w 37473"/>
                  <a:gd name="connsiteY4" fmla="*/ 0 h 72359"/>
                  <a:gd name="connsiteX5" fmla="*/ 26458 w 37473"/>
                  <a:gd name="connsiteY5" fmla="*/ 0 h 72359"/>
                  <a:gd name="connsiteX6" fmla="*/ 19116 w 37473"/>
                  <a:gd name="connsiteY6" fmla="*/ 28404 h 72359"/>
                  <a:gd name="connsiteX7" fmla="*/ 11447 w 37473"/>
                  <a:gd name="connsiteY7" fmla="*/ 0 h 72359"/>
                  <a:gd name="connsiteX8" fmla="*/ 0 w 37473"/>
                  <a:gd name="connsiteY8" fmla="*/ 0 h 72359"/>
                  <a:gd name="connsiteX9" fmla="*/ 7020 w 37473"/>
                  <a:gd name="connsiteY9" fmla="*/ 20196 h 72359"/>
                  <a:gd name="connsiteX10" fmla="*/ 13609 w 37473"/>
                  <a:gd name="connsiteY10" fmla="*/ 43091 h 72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7473" h="72359">
                    <a:moveTo>
                      <a:pt x="13609" y="43091"/>
                    </a:moveTo>
                    <a:lnTo>
                      <a:pt x="13609" y="72360"/>
                    </a:lnTo>
                    <a:lnTo>
                      <a:pt x="24408" y="72360"/>
                    </a:lnTo>
                    <a:lnTo>
                      <a:pt x="24408" y="43091"/>
                    </a:lnTo>
                    <a:lnTo>
                      <a:pt x="37474" y="0"/>
                    </a:lnTo>
                    <a:lnTo>
                      <a:pt x="26458" y="0"/>
                    </a:lnTo>
                    <a:lnTo>
                      <a:pt x="19116" y="28404"/>
                    </a:lnTo>
                    <a:lnTo>
                      <a:pt x="11447" y="0"/>
                    </a:lnTo>
                    <a:lnTo>
                      <a:pt x="0" y="0"/>
                    </a:lnTo>
                    <a:cubicBezTo>
                      <a:pt x="2016" y="6049"/>
                      <a:pt x="4356" y="12780"/>
                      <a:pt x="7020" y="20196"/>
                    </a:cubicBezTo>
                    <a:cubicBezTo>
                      <a:pt x="10405" y="30131"/>
                      <a:pt x="12599" y="37765"/>
                      <a:pt x="13609" y="43091"/>
                    </a:cubicBezTo>
                    <a:close/>
                  </a:path>
                </a:pathLst>
              </a:custGeom>
              <a:grpFill/>
              <a:ln w="3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0" name="Forme libre : forme 29">
                <a:extLst>
                  <a:ext uri="{FF2B5EF4-FFF2-40B4-BE49-F238E27FC236}">
                    <a16:creationId xmlns:a16="http://schemas.microsoft.com/office/drawing/2014/main" id="{C55961F2-FEB0-4CDE-9CB1-0AAFF17E1F1B}"/>
                  </a:ext>
                </a:extLst>
              </p:cNvPr>
              <p:cNvSpPr/>
              <p:nvPr/>
            </p:nvSpPr>
            <p:spPr>
              <a:xfrm>
                <a:off x="11780776" y="6393219"/>
                <a:ext cx="28834" cy="55296"/>
              </a:xfrm>
              <a:custGeom>
                <a:avLst/>
                <a:gdLst>
                  <a:gd name="connsiteX0" fmla="*/ 14364 w 28834"/>
                  <a:gd name="connsiteY0" fmla="*/ 55297 h 55296"/>
                  <a:gd name="connsiteX1" fmla="*/ 25811 w 28834"/>
                  <a:gd name="connsiteY1" fmla="*/ 49789 h 55296"/>
                  <a:gd name="connsiteX2" fmla="*/ 28835 w 28834"/>
                  <a:gd name="connsiteY2" fmla="*/ 37045 h 55296"/>
                  <a:gd name="connsiteX3" fmla="*/ 28835 w 28834"/>
                  <a:gd name="connsiteY3" fmla="*/ 18144 h 55296"/>
                  <a:gd name="connsiteX4" fmla="*/ 25811 w 28834"/>
                  <a:gd name="connsiteY4" fmla="*/ 5508 h 55296"/>
                  <a:gd name="connsiteX5" fmla="*/ 14364 w 28834"/>
                  <a:gd name="connsiteY5" fmla="*/ 0 h 55296"/>
                  <a:gd name="connsiteX6" fmla="*/ 3023 w 28834"/>
                  <a:gd name="connsiteY6" fmla="*/ 5508 h 55296"/>
                  <a:gd name="connsiteX7" fmla="*/ 0 w 28834"/>
                  <a:gd name="connsiteY7" fmla="*/ 18144 h 55296"/>
                  <a:gd name="connsiteX8" fmla="*/ 0 w 28834"/>
                  <a:gd name="connsiteY8" fmla="*/ 37045 h 55296"/>
                  <a:gd name="connsiteX9" fmla="*/ 3023 w 28834"/>
                  <a:gd name="connsiteY9" fmla="*/ 49788 h 55296"/>
                  <a:gd name="connsiteX10" fmla="*/ 14364 w 28834"/>
                  <a:gd name="connsiteY10" fmla="*/ 55297 h 55296"/>
                  <a:gd name="connsiteX11" fmla="*/ 9719 w 28834"/>
                  <a:gd name="connsiteY11" fmla="*/ 16200 h 55296"/>
                  <a:gd name="connsiteX12" fmla="*/ 14364 w 28834"/>
                  <a:gd name="connsiteY12" fmla="*/ 8748 h 55296"/>
                  <a:gd name="connsiteX13" fmla="*/ 19007 w 28834"/>
                  <a:gd name="connsiteY13" fmla="*/ 16200 h 55296"/>
                  <a:gd name="connsiteX14" fmla="*/ 19007 w 28834"/>
                  <a:gd name="connsiteY14" fmla="*/ 38879 h 55296"/>
                  <a:gd name="connsiteX15" fmla="*/ 14364 w 28834"/>
                  <a:gd name="connsiteY15" fmla="*/ 46439 h 55296"/>
                  <a:gd name="connsiteX16" fmla="*/ 9719 w 28834"/>
                  <a:gd name="connsiteY16" fmla="*/ 38879 h 55296"/>
                  <a:gd name="connsiteX17" fmla="*/ 9719 w 28834"/>
                  <a:gd name="connsiteY17" fmla="*/ 16200 h 552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28834" h="55296">
                    <a:moveTo>
                      <a:pt x="14364" y="55297"/>
                    </a:moveTo>
                    <a:cubicBezTo>
                      <a:pt x="19332" y="55297"/>
                      <a:pt x="23147" y="53460"/>
                      <a:pt x="25811" y="49789"/>
                    </a:cubicBezTo>
                    <a:cubicBezTo>
                      <a:pt x="27828" y="47124"/>
                      <a:pt x="28835" y="42876"/>
                      <a:pt x="28835" y="37045"/>
                    </a:cubicBezTo>
                    <a:lnTo>
                      <a:pt x="28835" y="18144"/>
                    </a:lnTo>
                    <a:cubicBezTo>
                      <a:pt x="28835" y="12385"/>
                      <a:pt x="27825" y="8172"/>
                      <a:pt x="25811" y="5508"/>
                    </a:cubicBezTo>
                    <a:cubicBezTo>
                      <a:pt x="23147" y="1836"/>
                      <a:pt x="19332" y="0"/>
                      <a:pt x="14364" y="0"/>
                    </a:cubicBezTo>
                    <a:cubicBezTo>
                      <a:pt x="9538" y="0"/>
                      <a:pt x="5758" y="1836"/>
                      <a:pt x="3023" y="5508"/>
                    </a:cubicBezTo>
                    <a:cubicBezTo>
                      <a:pt x="1008" y="8172"/>
                      <a:pt x="0" y="12385"/>
                      <a:pt x="0" y="18144"/>
                    </a:cubicBezTo>
                    <a:lnTo>
                      <a:pt x="0" y="37045"/>
                    </a:lnTo>
                    <a:cubicBezTo>
                      <a:pt x="0" y="42804"/>
                      <a:pt x="1007" y="47053"/>
                      <a:pt x="3023" y="49788"/>
                    </a:cubicBezTo>
                    <a:cubicBezTo>
                      <a:pt x="5759" y="53460"/>
                      <a:pt x="9538" y="55297"/>
                      <a:pt x="14364" y="55297"/>
                    </a:cubicBezTo>
                    <a:close/>
                    <a:moveTo>
                      <a:pt x="9719" y="16200"/>
                    </a:moveTo>
                    <a:cubicBezTo>
                      <a:pt x="9719" y="11232"/>
                      <a:pt x="11267" y="8748"/>
                      <a:pt x="14364" y="8748"/>
                    </a:cubicBezTo>
                    <a:cubicBezTo>
                      <a:pt x="17460" y="8748"/>
                      <a:pt x="19007" y="11232"/>
                      <a:pt x="19007" y="16200"/>
                    </a:cubicBezTo>
                    <a:lnTo>
                      <a:pt x="19007" y="38879"/>
                    </a:lnTo>
                    <a:cubicBezTo>
                      <a:pt x="19007" y="43921"/>
                      <a:pt x="17460" y="46439"/>
                      <a:pt x="14364" y="46439"/>
                    </a:cubicBezTo>
                    <a:cubicBezTo>
                      <a:pt x="11267" y="46439"/>
                      <a:pt x="9719" y="43919"/>
                      <a:pt x="9719" y="38879"/>
                    </a:cubicBezTo>
                    <a:lnTo>
                      <a:pt x="9719" y="16200"/>
                    </a:lnTo>
                    <a:close/>
                  </a:path>
                </a:pathLst>
              </a:custGeom>
              <a:grpFill/>
              <a:ln w="3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1" name="Forme libre : forme 30">
                <a:extLst>
                  <a:ext uri="{FF2B5EF4-FFF2-40B4-BE49-F238E27FC236}">
                    <a16:creationId xmlns:a16="http://schemas.microsoft.com/office/drawing/2014/main" id="{CEA1102C-244B-447F-8ED8-84EF1E27170E}"/>
                  </a:ext>
                </a:extLst>
              </p:cNvPr>
              <p:cNvSpPr/>
              <p:nvPr/>
            </p:nvSpPr>
            <p:spPr>
              <a:xfrm>
                <a:off x="11817601" y="6393867"/>
                <a:ext cx="28190" cy="54648"/>
              </a:xfrm>
              <a:custGeom>
                <a:avLst/>
                <a:gdLst>
                  <a:gd name="connsiteX0" fmla="*/ 7236 w 28190"/>
                  <a:gd name="connsiteY0" fmla="*/ 54648 h 54648"/>
                  <a:gd name="connsiteX1" fmla="*/ 18362 w 28190"/>
                  <a:gd name="connsiteY1" fmla="*/ 47951 h 54648"/>
                  <a:gd name="connsiteX2" fmla="*/ 18362 w 28190"/>
                  <a:gd name="connsiteY2" fmla="*/ 53891 h 54648"/>
                  <a:gd name="connsiteX3" fmla="*/ 28190 w 28190"/>
                  <a:gd name="connsiteY3" fmla="*/ 53891 h 54648"/>
                  <a:gd name="connsiteX4" fmla="*/ 28190 w 28190"/>
                  <a:gd name="connsiteY4" fmla="*/ 0 h 54648"/>
                  <a:gd name="connsiteX5" fmla="*/ 18362 w 28190"/>
                  <a:gd name="connsiteY5" fmla="*/ 0 h 54648"/>
                  <a:gd name="connsiteX6" fmla="*/ 18362 w 28190"/>
                  <a:gd name="connsiteY6" fmla="*/ 41147 h 54648"/>
                  <a:gd name="connsiteX7" fmla="*/ 12204 w 28190"/>
                  <a:gd name="connsiteY7" fmla="*/ 45790 h 54648"/>
                  <a:gd name="connsiteX8" fmla="*/ 9936 w 28190"/>
                  <a:gd name="connsiteY8" fmla="*/ 43415 h 54648"/>
                  <a:gd name="connsiteX9" fmla="*/ 9828 w 28190"/>
                  <a:gd name="connsiteY9" fmla="*/ 39634 h 54648"/>
                  <a:gd name="connsiteX10" fmla="*/ 9828 w 28190"/>
                  <a:gd name="connsiteY10" fmla="*/ 0 h 54648"/>
                  <a:gd name="connsiteX11" fmla="*/ 0 w 28190"/>
                  <a:gd name="connsiteY11" fmla="*/ 0 h 54648"/>
                  <a:gd name="connsiteX12" fmla="*/ 0 w 28190"/>
                  <a:gd name="connsiteY12" fmla="*/ 42552 h 54648"/>
                  <a:gd name="connsiteX13" fmla="*/ 865 w 28190"/>
                  <a:gd name="connsiteY13" fmla="*/ 50651 h 54648"/>
                  <a:gd name="connsiteX14" fmla="*/ 7236 w 28190"/>
                  <a:gd name="connsiteY14" fmla="*/ 54648 h 546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8190" h="54648">
                    <a:moveTo>
                      <a:pt x="7236" y="54648"/>
                    </a:moveTo>
                    <a:cubicBezTo>
                      <a:pt x="10839" y="54648"/>
                      <a:pt x="14547" y="52416"/>
                      <a:pt x="18362" y="47951"/>
                    </a:cubicBezTo>
                    <a:lnTo>
                      <a:pt x="18362" y="53891"/>
                    </a:lnTo>
                    <a:lnTo>
                      <a:pt x="28190" y="53891"/>
                    </a:lnTo>
                    <a:lnTo>
                      <a:pt x="28190" y="0"/>
                    </a:lnTo>
                    <a:lnTo>
                      <a:pt x="18362" y="0"/>
                    </a:lnTo>
                    <a:lnTo>
                      <a:pt x="18362" y="41147"/>
                    </a:lnTo>
                    <a:cubicBezTo>
                      <a:pt x="16202" y="44244"/>
                      <a:pt x="14151" y="45790"/>
                      <a:pt x="12204" y="45790"/>
                    </a:cubicBezTo>
                    <a:cubicBezTo>
                      <a:pt x="10907" y="45790"/>
                      <a:pt x="10151" y="44999"/>
                      <a:pt x="9936" y="43415"/>
                    </a:cubicBezTo>
                    <a:cubicBezTo>
                      <a:pt x="9864" y="43271"/>
                      <a:pt x="9828" y="42009"/>
                      <a:pt x="9828" y="39634"/>
                    </a:cubicBezTo>
                    <a:lnTo>
                      <a:pt x="9828" y="0"/>
                    </a:lnTo>
                    <a:lnTo>
                      <a:pt x="0" y="0"/>
                    </a:lnTo>
                    <a:lnTo>
                      <a:pt x="0" y="42552"/>
                    </a:lnTo>
                    <a:cubicBezTo>
                      <a:pt x="0" y="46223"/>
                      <a:pt x="290" y="48922"/>
                      <a:pt x="865" y="50651"/>
                    </a:cubicBezTo>
                    <a:cubicBezTo>
                      <a:pt x="1802" y="53316"/>
                      <a:pt x="3925" y="54648"/>
                      <a:pt x="7236" y="54648"/>
                    </a:cubicBezTo>
                    <a:close/>
                  </a:path>
                </a:pathLst>
              </a:custGeom>
              <a:grpFill/>
              <a:ln w="3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</p:grpSp>
      <p:grpSp>
        <p:nvGrpSpPr>
          <p:cNvPr id="36" name="Graphique 34">
            <a:extLst>
              <a:ext uri="{FF2B5EF4-FFF2-40B4-BE49-F238E27FC236}">
                <a16:creationId xmlns:a16="http://schemas.microsoft.com/office/drawing/2014/main" id="{033AD922-7AA4-4889-A4AE-40AD56F87FA3}"/>
              </a:ext>
            </a:extLst>
          </p:cNvPr>
          <p:cNvGrpSpPr/>
          <p:nvPr/>
        </p:nvGrpSpPr>
        <p:grpSpPr>
          <a:xfrm>
            <a:off x="8980406" y="6362240"/>
            <a:ext cx="199111" cy="199111"/>
            <a:chOff x="8204200" y="3295650"/>
            <a:chExt cx="266700" cy="266700"/>
          </a:xfrm>
          <a:solidFill>
            <a:schemeClr val="accent1"/>
          </a:solidFill>
        </p:grpSpPr>
        <p:sp>
          <p:nvSpPr>
            <p:cNvPr id="37" name="Forme libre : forme 36">
              <a:extLst>
                <a:ext uri="{FF2B5EF4-FFF2-40B4-BE49-F238E27FC236}">
                  <a16:creationId xmlns:a16="http://schemas.microsoft.com/office/drawing/2014/main" id="{DE1A89D0-235D-439D-A6EF-17D7369E6730}"/>
                </a:ext>
              </a:extLst>
            </p:cNvPr>
            <p:cNvSpPr/>
            <p:nvPr/>
          </p:nvSpPr>
          <p:spPr>
            <a:xfrm>
              <a:off x="8204200" y="3320653"/>
              <a:ext cx="266700" cy="216693"/>
            </a:xfrm>
            <a:custGeom>
              <a:avLst/>
              <a:gdLst>
                <a:gd name="connsiteX0" fmla="*/ 266700 w 266700"/>
                <a:gd name="connsiteY0" fmla="*/ 25653 h 216693"/>
                <a:gd name="connsiteX1" fmla="*/ 235196 w 266700"/>
                <a:gd name="connsiteY1" fmla="*/ 34288 h 216693"/>
                <a:gd name="connsiteX2" fmla="*/ 259249 w 266700"/>
                <a:gd name="connsiteY2" fmla="*/ 4067 h 216693"/>
                <a:gd name="connsiteX3" fmla="*/ 224578 w 266700"/>
                <a:gd name="connsiteY3" fmla="*/ 17302 h 216693"/>
                <a:gd name="connsiteX4" fmla="*/ 184640 w 266700"/>
                <a:gd name="connsiteY4" fmla="*/ 0 h 216693"/>
                <a:gd name="connsiteX5" fmla="*/ 130000 w 266700"/>
                <a:gd name="connsiteY5" fmla="*/ 54690 h 216693"/>
                <a:gd name="connsiteX6" fmla="*/ 131266 w 266700"/>
                <a:gd name="connsiteY6" fmla="*/ 67158 h 216693"/>
                <a:gd name="connsiteX7" fmla="*/ 18569 w 266700"/>
                <a:gd name="connsiteY7" fmla="*/ 9968 h 216693"/>
                <a:gd name="connsiteX8" fmla="*/ 11085 w 266700"/>
                <a:gd name="connsiteY8" fmla="*/ 37605 h 216693"/>
                <a:gd name="connsiteX9" fmla="*/ 35371 w 266700"/>
                <a:gd name="connsiteY9" fmla="*/ 83044 h 216693"/>
                <a:gd name="connsiteX10" fmla="*/ 10668 w 266700"/>
                <a:gd name="connsiteY10" fmla="*/ 76310 h 216693"/>
                <a:gd name="connsiteX11" fmla="*/ 10668 w 266700"/>
                <a:gd name="connsiteY11" fmla="*/ 76910 h 216693"/>
                <a:gd name="connsiteX12" fmla="*/ 54473 w 266700"/>
                <a:gd name="connsiteY12" fmla="*/ 130633 h 216693"/>
                <a:gd name="connsiteX13" fmla="*/ 40138 w 266700"/>
                <a:gd name="connsiteY13" fmla="*/ 132433 h 216693"/>
                <a:gd name="connsiteX14" fmla="*/ 29787 w 266700"/>
                <a:gd name="connsiteY14" fmla="*/ 131500 h 216693"/>
                <a:gd name="connsiteX15" fmla="*/ 80877 w 266700"/>
                <a:gd name="connsiteY15" fmla="*/ 169588 h 216693"/>
                <a:gd name="connsiteX16" fmla="*/ 13085 w 266700"/>
                <a:gd name="connsiteY16" fmla="*/ 192907 h 216693"/>
                <a:gd name="connsiteX17" fmla="*/ 0 w 266700"/>
                <a:gd name="connsiteY17" fmla="*/ 192157 h 216693"/>
                <a:gd name="connsiteX18" fmla="*/ 83877 w 266700"/>
                <a:gd name="connsiteY18" fmla="*/ 216694 h 216693"/>
                <a:gd name="connsiteX19" fmla="*/ 239497 w 266700"/>
                <a:gd name="connsiteY19" fmla="*/ 61108 h 216693"/>
                <a:gd name="connsiteX20" fmla="*/ 239297 w 266700"/>
                <a:gd name="connsiteY20" fmla="*/ 54040 h 216693"/>
                <a:gd name="connsiteX21" fmla="*/ 266700 w 266700"/>
                <a:gd name="connsiteY21" fmla="*/ 25653 h 216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66700" h="216693">
                  <a:moveTo>
                    <a:pt x="266700" y="25653"/>
                  </a:moveTo>
                  <a:cubicBezTo>
                    <a:pt x="256782" y="30004"/>
                    <a:pt x="246214" y="32887"/>
                    <a:pt x="235196" y="34288"/>
                  </a:cubicBezTo>
                  <a:cubicBezTo>
                    <a:pt x="246531" y="27520"/>
                    <a:pt x="255182" y="16885"/>
                    <a:pt x="259249" y="4067"/>
                  </a:cubicBezTo>
                  <a:cubicBezTo>
                    <a:pt x="248681" y="10368"/>
                    <a:pt x="237013" y="14819"/>
                    <a:pt x="224578" y="17302"/>
                  </a:cubicBezTo>
                  <a:cubicBezTo>
                    <a:pt x="214543" y="6617"/>
                    <a:pt x="200242" y="0"/>
                    <a:pt x="184640" y="0"/>
                  </a:cubicBezTo>
                  <a:cubicBezTo>
                    <a:pt x="154369" y="0"/>
                    <a:pt x="130000" y="24570"/>
                    <a:pt x="130000" y="54690"/>
                  </a:cubicBezTo>
                  <a:cubicBezTo>
                    <a:pt x="130000" y="59024"/>
                    <a:pt x="130366" y="63191"/>
                    <a:pt x="131266" y="67158"/>
                  </a:cubicBezTo>
                  <a:cubicBezTo>
                    <a:pt x="85811" y="64941"/>
                    <a:pt x="45589" y="43155"/>
                    <a:pt x="18569" y="9968"/>
                  </a:cubicBezTo>
                  <a:cubicBezTo>
                    <a:pt x="13852" y="18152"/>
                    <a:pt x="11085" y="27520"/>
                    <a:pt x="11085" y="37605"/>
                  </a:cubicBezTo>
                  <a:cubicBezTo>
                    <a:pt x="11085" y="56540"/>
                    <a:pt x="20836" y="73326"/>
                    <a:pt x="35371" y="83044"/>
                  </a:cubicBezTo>
                  <a:cubicBezTo>
                    <a:pt x="26587" y="82877"/>
                    <a:pt x="17969" y="80327"/>
                    <a:pt x="10668" y="76310"/>
                  </a:cubicBezTo>
                  <a:cubicBezTo>
                    <a:pt x="10668" y="76476"/>
                    <a:pt x="10668" y="76693"/>
                    <a:pt x="10668" y="76910"/>
                  </a:cubicBezTo>
                  <a:cubicBezTo>
                    <a:pt x="10668" y="103480"/>
                    <a:pt x="29620" y="125549"/>
                    <a:pt x="54473" y="130633"/>
                  </a:cubicBezTo>
                  <a:cubicBezTo>
                    <a:pt x="50023" y="131850"/>
                    <a:pt x="45172" y="132433"/>
                    <a:pt x="40138" y="132433"/>
                  </a:cubicBezTo>
                  <a:cubicBezTo>
                    <a:pt x="36638" y="132433"/>
                    <a:pt x="33104" y="132233"/>
                    <a:pt x="29787" y="131500"/>
                  </a:cubicBezTo>
                  <a:cubicBezTo>
                    <a:pt x="36871" y="153152"/>
                    <a:pt x="56974" y="169071"/>
                    <a:pt x="80877" y="169588"/>
                  </a:cubicBezTo>
                  <a:cubicBezTo>
                    <a:pt x="62274" y="184140"/>
                    <a:pt x="38655" y="192907"/>
                    <a:pt x="13085" y="192907"/>
                  </a:cubicBezTo>
                  <a:cubicBezTo>
                    <a:pt x="8601" y="192907"/>
                    <a:pt x="4301" y="192707"/>
                    <a:pt x="0" y="192157"/>
                  </a:cubicBezTo>
                  <a:cubicBezTo>
                    <a:pt x="24220" y="207776"/>
                    <a:pt x="52923" y="216694"/>
                    <a:pt x="83877" y="216694"/>
                  </a:cubicBezTo>
                  <a:cubicBezTo>
                    <a:pt x="184490" y="216694"/>
                    <a:pt x="239497" y="133350"/>
                    <a:pt x="239497" y="61108"/>
                  </a:cubicBezTo>
                  <a:cubicBezTo>
                    <a:pt x="239497" y="58691"/>
                    <a:pt x="239413" y="56357"/>
                    <a:pt x="239297" y="54040"/>
                  </a:cubicBezTo>
                  <a:cubicBezTo>
                    <a:pt x="250148" y="46339"/>
                    <a:pt x="259266" y="36721"/>
                    <a:pt x="266700" y="25653"/>
                  </a:cubicBezTo>
                  <a:close/>
                </a:path>
              </a:pathLst>
            </a:custGeom>
            <a:grpFill/>
            <a:ln w="5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</p:grpSp>
      <p:grpSp>
        <p:nvGrpSpPr>
          <p:cNvPr id="38" name="Graphique 32">
            <a:extLst>
              <a:ext uri="{FF2B5EF4-FFF2-40B4-BE49-F238E27FC236}">
                <a16:creationId xmlns:a16="http://schemas.microsoft.com/office/drawing/2014/main" id="{69FB53BB-344F-4FB8-A41A-86ECDE84C886}"/>
              </a:ext>
            </a:extLst>
          </p:cNvPr>
          <p:cNvGrpSpPr/>
          <p:nvPr/>
        </p:nvGrpSpPr>
        <p:grpSpPr>
          <a:xfrm>
            <a:off x="7210267" y="6362629"/>
            <a:ext cx="198333" cy="198333"/>
            <a:chOff x="2637814" y="3296171"/>
            <a:chExt cx="265658" cy="265658"/>
          </a:xfrm>
          <a:solidFill>
            <a:schemeClr val="accent1"/>
          </a:solidFill>
        </p:grpSpPr>
        <p:sp>
          <p:nvSpPr>
            <p:cNvPr id="39" name="Forme libre : forme 38">
              <a:extLst>
                <a:ext uri="{FF2B5EF4-FFF2-40B4-BE49-F238E27FC236}">
                  <a16:creationId xmlns:a16="http://schemas.microsoft.com/office/drawing/2014/main" id="{54A8E5D0-F1E3-470D-A155-503DBEA51365}"/>
                </a:ext>
              </a:extLst>
            </p:cNvPr>
            <p:cNvSpPr/>
            <p:nvPr/>
          </p:nvSpPr>
          <p:spPr>
            <a:xfrm>
              <a:off x="2637814" y="3296171"/>
              <a:ext cx="265658" cy="265658"/>
            </a:xfrm>
            <a:custGeom>
              <a:avLst/>
              <a:gdLst>
                <a:gd name="connsiteX0" fmla="*/ 239092 w 265658"/>
                <a:gd name="connsiteY0" fmla="*/ 0 h 265658"/>
                <a:gd name="connsiteX1" fmla="*/ 26566 w 265658"/>
                <a:gd name="connsiteY1" fmla="*/ 0 h 265658"/>
                <a:gd name="connsiteX2" fmla="*/ 0 w 265658"/>
                <a:gd name="connsiteY2" fmla="*/ 26566 h 265658"/>
                <a:gd name="connsiteX3" fmla="*/ 0 w 265658"/>
                <a:gd name="connsiteY3" fmla="*/ 239092 h 265658"/>
                <a:gd name="connsiteX4" fmla="*/ 26566 w 265658"/>
                <a:gd name="connsiteY4" fmla="*/ 265658 h 265658"/>
                <a:gd name="connsiteX5" fmla="*/ 239092 w 265658"/>
                <a:gd name="connsiteY5" fmla="*/ 265658 h 265658"/>
                <a:gd name="connsiteX6" fmla="*/ 265658 w 265658"/>
                <a:gd name="connsiteY6" fmla="*/ 239092 h 265658"/>
                <a:gd name="connsiteX7" fmla="*/ 265658 w 265658"/>
                <a:gd name="connsiteY7" fmla="*/ 26566 h 265658"/>
                <a:gd name="connsiteX8" fmla="*/ 239092 w 265658"/>
                <a:gd name="connsiteY8" fmla="*/ 0 h 265658"/>
                <a:gd name="connsiteX9" fmla="*/ 79697 w 265658"/>
                <a:gd name="connsiteY9" fmla="*/ 225809 h 265658"/>
                <a:gd name="connsiteX10" fmla="*/ 39849 w 265658"/>
                <a:gd name="connsiteY10" fmla="*/ 225809 h 265658"/>
                <a:gd name="connsiteX11" fmla="*/ 39849 w 265658"/>
                <a:gd name="connsiteY11" fmla="*/ 106263 h 265658"/>
                <a:gd name="connsiteX12" fmla="*/ 79697 w 265658"/>
                <a:gd name="connsiteY12" fmla="*/ 106263 h 265658"/>
                <a:gd name="connsiteX13" fmla="*/ 79697 w 265658"/>
                <a:gd name="connsiteY13" fmla="*/ 225809 h 265658"/>
                <a:gd name="connsiteX14" fmla="*/ 59773 w 265658"/>
                <a:gd name="connsiteY14" fmla="*/ 83682 h 265658"/>
                <a:gd name="connsiteX15" fmla="*/ 35864 w 265658"/>
                <a:gd name="connsiteY15" fmla="*/ 59773 h 265658"/>
                <a:gd name="connsiteX16" fmla="*/ 59773 w 265658"/>
                <a:gd name="connsiteY16" fmla="*/ 35864 h 265658"/>
                <a:gd name="connsiteX17" fmla="*/ 83682 w 265658"/>
                <a:gd name="connsiteY17" fmla="*/ 59773 h 265658"/>
                <a:gd name="connsiteX18" fmla="*/ 59773 w 265658"/>
                <a:gd name="connsiteY18" fmla="*/ 83682 h 265658"/>
                <a:gd name="connsiteX19" fmla="*/ 225809 w 265658"/>
                <a:gd name="connsiteY19" fmla="*/ 225809 h 265658"/>
                <a:gd name="connsiteX20" fmla="*/ 185961 w 265658"/>
                <a:gd name="connsiteY20" fmla="*/ 225809 h 265658"/>
                <a:gd name="connsiteX21" fmla="*/ 185961 w 265658"/>
                <a:gd name="connsiteY21" fmla="*/ 155410 h 265658"/>
                <a:gd name="connsiteX22" fmla="*/ 166036 w 265658"/>
                <a:gd name="connsiteY22" fmla="*/ 135486 h 265658"/>
                <a:gd name="connsiteX23" fmla="*/ 146112 w 265658"/>
                <a:gd name="connsiteY23" fmla="*/ 155410 h 265658"/>
                <a:gd name="connsiteX24" fmla="*/ 146112 w 265658"/>
                <a:gd name="connsiteY24" fmla="*/ 225809 h 265658"/>
                <a:gd name="connsiteX25" fmla="*/ 106263 w 265658"/>
                <a:gd name="connsiteY25" fmla="*/ 225809 h 265658"/>
                <a:gd name="connsiteX26" fmla="*/ 106263 w 265658"/>
                <a:gd name="connsiteY26" fmla="*/ 106263 h 265658"/>
                <a:gd name="connsiteX27" fmla="*/ 146112 w 265658"/>
                <a:gd name="connsiteY27" fmla="*/ 106263 h 265658"/>
                <a:gd name="connsiteX28" fmla="*/ 146112 w 265658"/>
                <a:gd name="connsiteY28" fmla="*/ 122203 h 265658"/>
                <a:gd name="connsiteX29" fmla="*/ 179319 w 265658"/>
                <a:gd name="connsiteY29" fmla="*/ 103607 h 265658"/>
                <a:gd name="connsiteX30" fmla="*/ 225809 w 265658"/>
                <a:gd name="connsiteY30" fmla="*/ 150097 h 265658"/>
                <a:gd name="connsiteX31" fmla="*/ 225809 w 265658"/>
                <a:gd name="connsiteY31" fmla="*/ 225809 h 265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65658" h="265658">
                  <a:moveTo>
                    <a:pt x="239092" y="0"/>
                  </a:moveTo>
                  <a:lnTo>
                    <a:pt x="26566" y="0"/>
                  </a:lnTo>
                  <a:cubicBezTo>
                    <a:pt x="11955" y="0"/>
                    <a:pt x="0" y="11955"/>
                    <a:pt x="0" y="26566"/>
                  </a:cubicBezTo>
                  <a:lnTo>
                    <a:pt x="0" y="239092"/>
                  </a:lnTo>
                  <a:cubicBezTo>
                    <a:pt x="0" y="253703"/>
                    <a:pt x="11955" y="265658"/>
                    <a:pt x="26566" y="265658"/>
                  </a:cubicBezTo>
                  <a:lnTo>
                    <a:pt x="239092" y="265658"/>
                  </a:lnTo>
                  <a:cubicBezTo>
                    <a:pt x="253703" y="265658"/>
                    <a:pt x="265658" y="253703"/>
                    <a:pt x="265658" y="239092"/>
                  </a:cubicBezTo>
                  <a:lnTo>
                    <a:pt x="265658" y="26566"/>
                  </a:lnTo>
                  <a:cubicBezTo>
                    <a:pt x="265658" y="11955"/>
                    <a:pt x="253703" y="0"/>
                    <a:pt x="239092" y="0"/>
                  </a:cubicBezTo>
                  <a:close/>
                  <a:moveTo>
                    <a:pt x="79697" y="225809"/>
                  </a:moveTo>
                  <a:lnTo>
                    <a:pt x="39849" y="225809"/>
                  </a:lnTo>
                  <a:lnTo>
                    <a:pt x="39849" y="106263"/>
                  </a:lnTo>
                  <a:lnTo>
                    <a:pt x="79697" y="106263"/>
                  </a:lnTo>
                  <a:lnTo>
                    <a:pt x="79697" y="225809"/>
                  </a:lnTo>
                  <a:close/>
                  <a:moveTo>
                    <a:pt x="59773" y="83682"/>
                  </a:moveTo>
                  <a:cubicBezTo>
                    <a:pt x="46490" y="83682"/>
                    <a:pt x="35864" y="73056"/>
                    <a:pt x="35864" y="59773"/>
                  </a:cubicBezTo>
                  <a:cubicBezTo>
                    <a:pt x="35864" y="46490"/>
                    <a:pt x="46490" y="35864"/>
                    <a:pt x="59773" y="35864"/>
                  </a:cubicBezTo>
                  <a:cubicBezTo>
                    <a:pt x="73056" y="35864"/>
                    <a:pt x="83682" y="46490"/>
                    <a:pt x="83682" y="59773"/>
                  </a:cubicBezTo>
                  <a:cubicBezTo>
                    <a:pt x="83682" y="73056"/>
                    <a:pt x="73056" y="83682"/>
                    <a:pt x="59773" y="83682"/>
                  </a:cubicBezTo>
                  <a:close/>
                  <a:moveTo>
                    <a:pt x="225809" y="225809"/>
                  </a:moveTo>
                  <a:lnTo>
                    <a:pt x="185961" y="225809"/>
                  </a:lnTo>
                  <a:lnTo>
                    <a:pt x="185961" y="155410"/>
                  </a:lnTo>
                  <a:cubicBezTo>
                    <a:pt x="185961" y="144784"/>
                    <a:pt x="176663" y="135486"/>
                    <a:pt x="166036" y="135486"/>
                  </a:cubicBezTo>
                  <a:cubicBezTo>
                    <a:pt x="155410" y="135486"/>
                    <a:pt x="146112" y="144784"/>
                    <a:pt x="146112" y="155410"/>
                  </a:cubicBezTo>
                  <a:lnTo>
                    <a:pt x="146112" y="225809"/>
                  </a:lnTo>
                  <a:lnTo>
                    <a:pt x="106263" y="225809"/>
                  </a:lnTo>
                  <a:lnTo>
                    <a:pt x="106263" y="106263"/>
                  </a:lnTo>
                  <a:lnTo>
                    <a:pt x="146112" y="106263"/>
                  </a:lnTo>
                  <a:lnTo>
                    <a:pt x="146112" y="122203"/>
                  </a:lnTo>
                  <a:cubicBezTo>
                    <a:pt x="152753" y="111576"/>
                    <a:pt x="167365" y="103607"/>
                    <a:pt x="179319" y="103607"/>
                  </a:cubicBezTo>
                  <a:cubicBezTo>
                    <a:pt x="204557" y="103607"/>
                    <a:pt x="225809" y="124859"/>
                    <a:pt x="225809" y="150097"/>
                  </a:cubicBezTo>
                  <a:lnTo>
                    <a:pt x="225809" y="225809"/>
                  </a:lnTo>
                  <a:close/>
                </a:path>
              </a:pathLst>
            </a:custGeom>
            <a:grpFill/>
            <a:ln w="5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</p:grpSp>
      <p:sp>
        <p:nvSpPr>
          <p:cNvPr id="40" name="ZoneTexte 39">
            <a:extLst>
              <a:ext uri="{FF2B5EF4-FFF2-40B4-BE49-F238E27FC236}">
                <a16:creationId xmlns:a16="http://schemas.microsoft.com/office/drawing/2014/main" id="{BC03A7F7-71DE-49DE-AE9E-DC2C4CD18C3C}"/>
              </a:ext>
            </a:extLst>
          </p:cNvPr>
          <p:cNvSpPr txBox="1"/>
          <p:nvPr/>
        </p:nvSpPr>
        <p:spPr>
          <a:xfrm>
            <a:off x="7472426" y="6338685"/>
            <a:ext cx="15078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>
                <a:solidFill>
                  <a:schemeClr val="accent1"/>
                </a:solidFill>
              </a:rPr>
              <a:t>École Polytechnique</a:t>
            </a: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641898A1-7514-447B-AC34-6470CF8BC917}"/>
              </a:ext>
            </a:extLst>
          </p:cNvPr>
          <p:cNvSpPr txBox="1"/>
          <p:nvPr/>
        </p:nvSpPr>
        <p:spPr>
          <a:xfrm>
            <a:off x="9141375" y="6338685"/>
            <a:ext cx="11965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>
                <a:solidFill>
                  <a:schemeClr val="accent1"/>
                </a:solidFill>
              </a:rPr>
              <a:t>@polytechnique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5F0E770B-7757-417D-8240-8DB1C33DA866}"/>
              </a:ext>
            </a:extLst>
          </p:cNvPr>
          <p:cNvSpPr txBox="1"/>
          <p:nvPr/>
        </p:nvSpPr>
        <p:spPr>
          <a:xfrm>
            <a:off x="8372957" y="4774489"/>
            <a:ext cx="35003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err="1">
                <a:solidFill>
                  <a:schemeClr val="tx1"/>
                </a:solidFill>
              </a:rPr>
              <a:t>polytechnique.edu</a:t>
            </a:r>
            <a:endParaRPr lang="fr-FR" sz="1600">
              <a:solidFill>
                <a:schemeClr val="tx1"/>
              </a:solidFill>
            </a:endParaRPr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A93068CE-4B75-4C3E-B432-8F4238951C23}"/>
              </a:ext>
            </a:extLst>
          </p:cNvPr>
          <p:cNvSpPr txBox="1"/>
          <p:nvPr/>
        </p:nvSpPr>
        <p:spPr>
          <a:xfrm>
            <a:off x="8360128" y="5357227"/>
            <a:ext cx="35003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>
                <a:solidFill>
                  <a:schemeClr val="tx1"/>
                </a:solidFill>
              </a:rPr>
              <a:t>fondationx.org</a:t>
            </a:r>
          </a:p>
        </p:txBody>
      </p:sp>
      <p:sp>
        <p:nvSpPr>
          <p:cNvPr id="48" name="ZoneTexte 47">
            <a:extLst>
              <a:ext uri="{FF2B5EF4-FFF2-40B4-BE49-F238E27FC236}">
                <a16:creationId xmlns:a16="http://schemas.microsoft.com/office/drawing/2014/main" id="{7E86E396-37CD-4175-9209-5B8267C59CE6}"/>
              </a:ext>
            </a:extLst>
          </p:cNvPr>
          <p:cNvSpPr txBox="1"/>
          <p:nvPr/>
        </p:nvSpPr>
        <p:spPr>
          <a:xfrm>
            <a:off x="8360128" y="5670585"/>
            <a:ext cx="35003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>
                <a:solidFill>
                  <a:schemeClr val="tx1"/>
                </a:solidFill>
              </a:rPr>
              <a:t>xpuissancevous.fr</a:t>
            </a:r>
          </a:p>
        </p:txBody>
      </p:sp>
      <p:pic>
        <p:nvPicPr>
          <p:cNvPr id="49" name="Image 48">
            <a:extLst>
              <a:ext uri="{FF2B5EF4-FFF2-40B4-BE49-F238E27FC236}">
                <a16:creationId xmlns:a16="http://schemas.microsoft.com/office/drawing/2014/main" id="{42E4A165-641E-4F5F-ADD3-1496B410475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96900" y="529756"/>
            <a:ext cx="1886318" cy="908248"/>
          </a:xfrm>
          <a:prstGeom prst="rect">
            <a:avLst/>
          </a:prstGeom>
        </p:spPr>
      </p:pic>
      <p:sp>
        <p:nvSpPr>
          <p:cNvPr id="32" name="ZoneTexte 31">
            <a:extLst>
              <a:ext uri="{FF2B5EF4-FFF2-40B4-BE49-F238E27FC236}">
                <a16:creationId xmlns:a16="http://schemas.microsoft.com/office/drawing/2014/main" id="{5F0E770B-7757-417D-8240-8DB1C33DA866}"/>
              </a:ext>
            </a:extLst>
          </p:cNvPr>
          <p:cNvSpPr txBox="1"/>
          <p:nvPr/>
        </p:nvSpPr>
        <p:spPr>
          <a:xfrm>
            <a:off x="8343646" y="5080816"/>
            <a:ext cx="35003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err="1">
                <a:solidFill>
                  <a:schemeClr val="tx1"/>
                </a:solidFill>
              </a:rPr>
              <a:t>ip-paris.fr</a:t>
            </a:r>
            <a:endParaRPr lang="fr-FR" sz="16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7275037"/>
      </p:ext>
    </p:extLst>
  </p:cSld>
  <p:clrMapOvr>
    <a:masterClrMapping/>
  </p:clrMapOvr>
  <p:hf hdr="0" ftr="0" dt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e de couverture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 16">
            <a:extLst>
              <a:ext uri="{FF2B5EF4-FFF2-40B4-BE49-F238E27FC236}">
                <a16:creationId xmlns:a16="http://schemas.microsoft.com/office/drawing/2014/main" id="{E186DB2F-7D29-4CE0-87AA-38D858BA50E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3" name="Graphique 12">
            <a:extLst>
              <a:ext uri="{FF2B5EF4-FFF2-40B4-BE49-F238E27FC236}">
                <a16:creationId xmlns:a16="http://schemas.microsoft.com/office/drawing/2014/main" id="{9C3298E9-4B6B-4DE3-BC1D-DEA3FEBE4A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4383933" y="-6442325"/>
            <a:ext cx="20959864" cy="2015243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F9B8327-15DB-4DDC-B928-3349A598288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chemeClr val="tx1">
                  <a:alpha val="3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1" name="Graphique 7">
            <a:extLst>
              <a:ext uri="{FF2B5EF4-FFF2-40B4-BE49-F238E27FC236}">
                <a16:creationId xmlns:a16="http://schemas.microsoft.com/office/drawing/2014/main" id="{83C1AD44-A9CD-4E4B-A88B-D70D591C767B}"/>
              </a:ext>
            </a:extLst>
          </p:cNvPr>
          <p:cNvGrpSpPr/>
          <p:nvPr/>
        </p:nvGrpSpPr>
        <p:grpSpPr>
          <a:xfrm>
            <a:off x="3706034" y="6364958"/>
            <a:ext cx="193675" cy="193675"/>
            <a:chOff x="10490472" y="6375399"/>
            <a:chExt cx="193675" cy="193675"/>
          </a:xfrm>
          <a:solidFill>
            <a:schemeClr val="accent1"/>
          </a:solidFill>
        </p:grpSpPr>
        <p:grpSp>
          <p:nvGrpSpPr>
            <p:cNvPr id="12" name="Graphique 7">
              <a:extLst>
                <a:ext uri="{FF2B5EF4-FFF2-40B4-BE49-F238E27FC236}">
                  <a16:creationId xmlns:a16="http://schemas.microsoft.com/office/drawing/2014/main" id="{83C1AD44-A9CD-4E4B-A88B-D70D591C767B}"/>
                </a:ext>
              </a:extLst>
            </p:cNvPr>
            <p:cNvGrpSpPr/>
            <p:nvPr/>
          </p:nvGrpSpPr>
          <p:grpSpPr>
            <a:xfrm>
              <a:off x="10490472" y="6375399"/>
              <a:ext cx="193746" cy="193746"/>
              <a:chOff x="10490472" y="6375399"/>
              <a:chExt cx="193746" cy="193746"/>
            </a:xfrm>
            <a:grpFill/>
          </p:grpSpPr>
          <p:sp>
            <p:nvSpPr>
              <p:cNvPr id="16" name="Forme libre : forme 15">
                <a:extLst>
                  <a:ext uri="{FF2B5EF4-FFF2-40B4-BE49-F238E27FC236}">
                    <a16:creationId xmlns:a16="http://schemas.microsoft.com/office/drawing/2014/main" id="{20F63E40-D19C-40E2-AAE5-B404CAAA0623}"/>
                  </a:ext>
                </a:extLst>
              </p:cNvPr>
              <p:cNvSpPr/>
              <p:nvPr/>
            </p:nvSpPr>
            <p:spPr>
              <a:xfrm>
                <a:off x="10490472" y="6375399"/>
                <a:ext cx="193746" cy="193746"/>
              </a:xfrm>
              <a:custGeom>
                <a:avLst/>
                <a:gdLst>
                  <a:gd name="connsiteX0" fmla="*/ 140278 w 193746"/>
                  <a:gd name="connsiteY0" fmla="*/ 0 h 193746"/>
                  <a:gd name="connsiteX1" fmla="*/ 53466 w 193746"/>
                  <a:gd name="connsiteY1" fmla="*/ 0 h 193746"/>
                  <a:gd name="connsiteX2" fmla="*/ 0 w 193746"/>
                  <a:gd name="connsiteY2" fmla="*/ 53467 h 193746"/>
                  <a:gd name="connsiteX3" fmla="*/ 0 w 193746"/>
                  <a:gd name="connsiteY3" fmla="*/ 140279 h 193746"/>
                  <a:gd name="connsiteX4" fmla="*/ 53466 w 193746"/>
                  <a:gd name="connsiteY4" fmla="*/ 193746 h 193746"/>
                  <a:gd name="connsiteX5" fmla="*/ 140278 w 193746"/>
                  <a:gd name="connsiteY5" fmla="*/ 193746 h 193746"/>
                  <a:gd name="connsiteX6" fmla="*/ 193746 w 193746"/>
                  <a:gd name="connsiteY6" fmla="*/ 140279 h 193746"/>
                  <a:gd name="connsiteX7" fmla="*/ 193746 w 193746"/>
                  <a:gd name="connsiteY7" fmla="*/ 53467 h 193746"/>
                  <a:gd name="connsiteX8" fmla="*/ 140278 w 193746"/>
                  <a:gd name="connsiteY8" fmla="*/ 0 h 193746"/>
                  <a:gd name="connsiteX9" fmla="*/ 176557 w 193746"/>
                  <a:gd name="connsiteY9" fmla="*/ 140279 h 193746"/>
                  <a:gd name="connsiteX10" fmla="*/ 140279 w 193746"/>
                  <a:gd name="connsiteY10" fmla="*/ 176556 h 193746"/>
                  <a:gd name="connsiteX11" fmla="*/ 53466 w 193746"/>
                  <a:gd name="connsiteY11" fmla="*/ 176556 h 193746"/>
                  <a:gd name="connsiteX12" fmla="*/ 17190 w 193746"/>
                  <a:gd name="connsiteY12" fmla="*/ 140279 h 193746"/>
                  <a:gd name="connsiteX13" fmla="*/ 17190 w 193746"/>
                  <a:gd name="connsiteY13" fmla="*/ 53467 h 193746"/>
                  <a:gd name="connsiteX14" fmla="*/ 53466 w 193746"/>
                  <a:gd name="connsiteY14" fmla="*/ 17190 h 193746"/>
                  <a:gd name="connsiteX15" fmla="*/ 140278 w 193746"/>
                  <a:gd name="connsiteY15" fmla="*/ 17190 h 193746"/>
                  <a:gd name="connsiteX16" fmla="*/ 176556 w 193746"/>
                  <a:gd name="connsiteY16" fmla="*/ 53467 h 193746"/>
                  <a:gd name="connsiteX17" fmla="*/ 176556 w 193746"/>
                  <a:gd name="connsiteY17" fmla="*/ 140279 h 1937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3746" h="193746">
                    <a:moveTo>
                      <a:pt x="140278" y="0"/>
                    </a:moveTo>
                    <a:lnTo>
                      <a:pt x="53466" y="0"/>
                    </a:lnTo>
                    <a:cubicBezTo>
                      <a:pt x="23985" y="0"/>
                      <a:pt x="0" y="23986"/>
                      <a:pt x="0" y="53467"/>
                    </a:cubicBezTo>
                    <a:lnTo>
                      <a:pt x="0" y="140279"/>
                    </a:lnTo>
                    <a:cubicBezTo>
                      <a:pt x="0" y="169761"/>
                      <a:pt x="23985" y="193746"/>
                      <a:pt x="53466" y="193746"/>
                    </a:cubicBezTo>
                    <a:lnTo>
                      <a:pt x="140278" y="193746"/>
                    </a:lnTo>
                    <a:cubicBezTo>
                      <a:pt x="169761" y="193746"/>
                      <a:pt x="193746" y="169760"/>
                      <a:pt x="193746" y="140279"/>
                    </a:cubicBezTo>
                    <a:lnTo>
                      <a:pt x="193746" y="53467"/>
                    </a:lnTo>
                    <a:cubicBezTo>
                      <a:pt x="193747" y="23986"/>
                      <a:pt x="169761" y="0"/>
                      <a:pt x="140278" y="0"/>
                    </a:cubicBezTo>
                    <a:close/>
                    <a:moveTo>
                      <a:pt x="176557" y="140279"/>
                    </a:moveTo>
                    <a:cubicBezTo>
                      <a:pt x="176557" y="160283"/>
                      <a:pt x="160283" y="176556"/>
                      <a:pt x="140279" y="176556"/>
                    </a:cubicBezTo>
                    <a:lnTo>
                      <a:pt x="53466" y="176556"/>
                    </a:lnTo>
                    <a:cubicBezTo>
                      <a:pt x="33463" y="176557"/>
                      <a:pt x="17190" y="160283"/>
                      <a:pt x="17190" y="140279"/>
                    </a:cubicBezTo>
                    <a:lnTo>
                      <a:pt x="17190" y="53467"/>
                    </a:lnTo>
                    <a:cubicBezTo>
                      <a:pt x="17190" y="33465"/>
                      <a:pt x="33463" y="17190"/>
                      <a:pt x="53466" y="17190"/>
                    </a:cubicBezTo>
                    <a:lnTo>
                      <a:pt x="140278" y="17190"/>
                    </a:lnTo>
                    <a:cubicBezTo>
                      <a:pt x="160282" y="17190"/>
                      <a:pt x="176556" y="33465"/>
                      <a:pt x="176556" y="53467"/>
                    </a:cubicBezTo>
                    <a:lnTo>
                      <a:pt x="176556" y="140279"/>
                    </a:lnTo>
                    <a:close/>
                  </a:path>
                </a:pathLst>
              </a:custGeom>
              <a:grpFill/>
              <a:ln w="11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/>
                <a:endParaRPr lang="fr-FR"/>
              </a:p>
            </p:txBody>
          </p:sp>
          <p:sp>
            <p:nvSpPr>
              <p:cNvPr id="18" name="Forme libre : forme 17">
                <a:extLst>
                  <a:ext uri="{FF2B5EF4-FFF2-40B4-BE49-F238E27FC236}">
                    <a16:creationId xmlns:a16="http://schemas.microsoft.com/office/drawing/2014/main" id="{CDF3FEA9-C68D-4EA9-BC06-F3A9A4B6417C}"/>
                  </a:ext>
                </a:extLst>
              </p:cNvPr>
              <p:cNvSpPr/>
              <p:nvPr/>
            </p:nvSpPr>
            <p:spPr>
              <a:xfrm>
                <a:off x="10537421" y="6422350"/>
                <a:ext cx="99846" cy="99844"/>
              </a:xfrm>
              <a:custGeom>
                <a:avLst/>
                <a:gdLst>
                  <a:gd name="connsiteX0" fmla="*/ 49923 w 99846"/>
                  <a:gd name="connsiteY0" fmla="*/ 0 h 99844"/>
                  <a:gd name="connsiteX1" fmla="*/ 0 w 99846"/>
                  <a:gd name="connsiteY1" fmla="*/ 49923 h 99844"/>
                  <a:gd name="connsiteX2" fmla="*/ 49923 w 99846"/>
                  <a:gd name="connsiteY2" fmla="*/ 99845 h 99844"/>
                  <a:gd name="connsiteX3" fmla="*/ 99847 w 99846"/>
                  <a:gd name="connsiteY3" fmla="*/ 49923 h 99844"/>
                  <a:gd name="connsiteX4" fmla="*/ 49923 w 99846"/>
                  <a:gd name="connsiteY4" fmla="*/ 0 h 99844"/>
                  <a:gd name="connsiteX5" fmla="*/ 49923 w 99846"/>
                  <a:gd name="connsiteY5" fmla="*/ 82653 h 99844"/>
                  <a:gd name="connsiteX6" fmla="*/ 17190 w 99846"/>
                  <a:gd name="connsiteY6" fmla="*/ 49922 h 99844"/>
                  <a:gd name="connsiteX7" fmla="*/ 49923 w 99846"/>
                  <a:gd name="connsiteY7" fmla="*/ 17189 h 99844"/>
                  <a:gd name="connsiteX8" fmla="*/ 82657 w 99846"/>
                  <a:gd name="connsiteY8" fmla="*/ 49922 h 99844"/>
                  <a:gd name="connsiteX9" fmla="*/ 49923 w 99846"/>
                  <a:gd name="connsiteY9" fmla="*/ 82653 h 998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9846" h="99844">
                    <a:moveTo>
                      <a:pt x="49923" y="0"/>
                    </a:moveTo>
                    <a:cubicBezTo>
                      <a:pt x="22395" y="0"/>
                      <a:pt x="0" y="22395"/>
                      <a:pt x="0" y="49923"/>
                    </a:cubicBezTo>
                    <a:cubicBezTo>
                      <a:pt x="0" y="77451"/>
                      <a:pt x="22395" y="99845"/>
                      <a:pt x="49923" y="99845"/>
                    </a:cubicBezTo>
                    <a:cubicBezTo>
                      <a:pt x="77452" y="99845"/>
                      <a:pt x="99847" y="77451"/>
                      <a:pt x="99847" y="49923"/>
                    </a:cubicBezTo>
                    <a:cubicBezTo>
                      <a:pt x="99847" y="22395"/>
                      <a:pt x="77452" y="0"/>
                      <a:pt x="49923" y="0"/>
                    </a:cubicBezTo>
                    <a:close/>
                    <a:moveTo>
                      <a:pt x="49923" y="82653"/>
                    </a:moveTo>
                    <a:cubicBezTo>
                      <a:pt x="31875" y="82653"/>
                      <a:pt x="17190" y="67971"/>
                      <a:pt x="17190" y="49922"/>
                    </a:cubicBezTo>
                    <a:cubicBezTo>
                      <a:pt x="17190" y="31873"/>
                      <a:pt x="31874" y="17189"/>
                      <a:pt x="49923" y="17189"/>
                    </a:cubicBezTo>
                    <a:cubicBezTo>
                      <a:pt x="67973" y="17189"/>
                      <a:pt x="82657" y="31873"/>
                      <a:pt x="82657" y="49922"/>
                    </a:cubicBezTo>
                    <a:cubicBezTo>
                      <a:pt x="82657" y="67971"/>
                      <a:pt x="67972" y="82653"/>
                      <a:pt x="49923" y="82653"/>
                    </a:cubicBezTo>
                    <a:close/>
                  </a:path>
                </a:pathLst>
              </a:custGeom>
              <a:grpFill/>
              <a:ln w="11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/>
                <a:endParaRPr lang="fr-FR"/>
              </a:p>
            </p:txBody>
          </p:sp>
          <p:sp>
            <p:nvSpPr>
              <p:cNvPr id="19" name="Forme libre : forme 18">
                <a:extLst>
                  <a:ext uri="{FF2B5EF4-FFF2-40B4-BE49-F238E27FC236}">
                    <a16:creationId xmlns:a16="http://schemas.microsoft.com/office/drawing/2014/main" id="{7770CCC7-F398-4AF3-AF14-C67614F38069}"/>
                  </a:ext>
                </a:extLst>
              </p:cNvPr>
              <p:cNvSpPr/>
              <p:nvPr/>
            </p:nvSpPr>
            <p:spPr>
              <a:xfrm>
                <a:off x="10626756" y="6407774"/>
                <a:ext cx="25212" cy="25212"/>
              </a:xfrm>
              <a:custGeom>
                <a:avLst/>
                <a:gdLst>
                  <a:gd name="connsiteX0" fmla="*/ 12606 w 25212"/>
                  <a:gd name="connsiteY0" fmla="*/ 0 h 25212"/>
                  <a:gd name="connsiteX1" fmla="*/ 3702 w 25212"/>
                  <a:gd name="connsiteY1" fmla="*/ 3690 h 25212"/>
                  <a:gd name="connsiteX2" fmla="*/ 0 w 25212"/>
                  <a:gd name="connsiteY2" fmla="*/ 12606 h 25212"/>
                  <a:gd name="connsiteX3" fmla="*/ 3702 w 25212"/>
                  <a:gd name="connsiteY3" fmla="*/ 21522 h 25212"/>
                  <a:gd name="connsiteX4" fmla="*/ 12606 w 25212"/>
                  <a:gd name="connsiteY4" fmla="*/ 25212 h 25212"/>
                  <a:gd name="connsiteX5" fmla="*/ 21522 w 25212"/>
                  <a:gd name="connsiteY5" fmla="*/ 21522 h 25212"/>
                  <a:gd name="connsiteX6" fmla="*/ 25212 w 25212"/>
                  <a:gd name="connsiteY6" fmla="*/ 12606 h 25212"/>
                  <a:gd name="connsiteX7" fmla="*/ 21522 w 25212"/>
                  <a:gd name="connsiteY7" fmla="*/ 3690 h 25212"/>
                  <a:gd name="connsiteX8" fmla="*/ 12606 w 25212"/>
                  <a:gd name="connsiteY8" fmla="*/ 0 h 252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5212" h="25212">
                    <a:moveTo>
                      <a:pt x="12606" y="0"/>
                    </a:moveTo>
                    <a:cubicBezTo>
                      <a:pt x="9294" y="0"/>
                      <a:pt x="6041" y="1341"/>
                      <a:pt x="3702" y="3690"/>
                    </a:cubicBezTo>
                    <a:cubicBezTo>
                      <a:pt x="1351" y="6028"/>
                      <a:pt x="0" y="9283"/>
                      <a:pt x="0" y="12606"/>
                    </a:cubicBezTo>
                    <a:cubicBezTo>
                      <a:pt x="0" y="15919"/>
                      <a:pt x="1352" y="19173"/>
                      <a:pt x="3702" y="21522"/>
                    </a:cubicBezTo>
                    <a:cubicBezTo>
                      <a:pt x="6039" y="23860"/>
                      <a:pt x="9294" y="25212"/>
                      <a:pt x="12606" y="25212"/>
                    </a:cubicBezTo>
                    <a:cubicBezTo>
                      <a:pt x="15929" y="25212"/>
                      <a:pt x="19173" y="23860"/>
                      <a:pt x="21522" y="21522"/>
                    </a:cubicBezTo>
                    <a:cubicBezTo>
                      <a:pt x="23871" y="19173"/>
                      <a:pt x="25212" y="15918"/>
                      <a:pt x="25212" y="12606"/>
                    </a:cubicBezTo>
                    <a:cubicBezTo>
                      <a:pt x="25212" y="9283"/>
                      <a:pt x="23871" y="6028"/>
                      <a:pt x="21522" y="3690"/>
                    </a:cubicBezTo>
                    <a:cubicBezTo>
                      <a:pt x="19184" y="1341"/>
                      <a:pt x="15929" y="0"/>
                      <a:pt x="12606" y="0"/>
                    </a:cubicBezTo>
                    <a:close/>
                  </a:path>
                </a:pathLst>
              </a:custGeom>
              <a:grpFill/>
              <a:ln w="11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/>
                <a:endParaRPr lang="fr-FR"/>
              </a:p>
            </p:txBody>
          </p:sp>
        </p:grpSp>
      </p:grpSp>
      <p:grpSp>
        <p:nvGrpSpPr>
          <p:cNvPr id="20" name="Graphique 2">
            <a:extLst>
              <a:ext uri="{FF2B5EF4-FFF2-40B4-BE49-F238E27FC236}">
                <a16:creationId xmlns:a16="http://schemas.microsoft.com/office/drawing/2014/main" id="{9401FED0-1A6E-4FFD-B77B-FE371F0B5CCD}"/>
              </a:ext>
            </a:extLst>
          </p:cNvPr>
          <p:cNvGrpSpPr/>
          <p:nvPr/>
        </p:nvGrpSpPr>
        <p:grpSpPr>
          <a:xfrm>
            <a:off x="4109424" y="6364958"/>
            <a:ext cx="193675" cy="193675"/>
            <a:chOff x="10734728" y="6375399"/>
            <a:chExt cx="193675" cy="193675"/>
          </a:xfrm>
          <a:solidFill>
            <a:schemeClr val="accent1"/>
          </a:solidFill>
        </p:grpSpPr>
        <p:sp>
          <p:nvSpPr>
            <p:cNvPr id="21" name="Forme libre : forme 20">
              <a:extLst>
                <a:ext uri="{FF2B5EF4-FFF2-40B4-BE49-F238E27FC236}">
                  <a16:creationId xmlns:a16="http://schemas.microsoft.com/office/drawing/2014/main" id="{3A6A225C-B175-4F86-9F2D-FCDC92450AD0}"/>
                </a:ext>
              </a:extLst>
            </p:cNvPr>
            <p:cNvSpPr/>
            <p:nvPr/>
          </p:nvSpPr>
          <p:spPr>
            <a:xfrm>
              <a:off x="10734728" y="6375801"/>
              <a:ext cx="193279" cy="192474"/>
            </a:xfrm>
            <a:custGeom>
              <a:avLst/>
              <a:gdLst>
                <a:gd name="connsiteX0" fmla="*/ 96640 w 193279"/>
                <a:gd name="connsiteY0" fmla="*/ 0 h 192474"/>
                <a:gd name="connsiteX1" fmla="*/ 0 w 193279"/>
                <a:gd name="connsiteY1" fmla="*/ 96640 h 192474"/>
                <a:gd name="connsiteX2" fmla="*/ 80523 w 193279"/>
                <a:gd name="connsiteY2" fmla="*/ 191829 h 192474"/>
                <a:gd name="connsiteX3" fmla="*/ 80523 w 193279"/>
                <a:gd name="connsiteY3" fmla="*/ 116802 h 192474"/>
                <a:gd name="connsiteX4" fmla="*/ 57210 w 193279"/>
                <a:gd name="connsiteY4" fmla="*/ 116802 h 192474"/>
                <a:gd name="connsiteX5" fmla="*/ 57210 w 193279"/>
                <a:gd name="connsiteY5" fmla="*/ 89803 h 192474"/>
                <a:gd name="connsiteX6" fmla="*/ 80523 w 193279"/>
                <a:gd name="connsiteY6" fmla="*/ 89803 h 192474"/>
                <a:gd name="connsiteX7" fmla="*/ 80523 w 193279"/>
                <a:gd name="connsiteY7" fmla="*/ 69895 h 192474"/>
                <a:gd name="connsiteX8" fmla="*/ 115240 w 193279"/>
                <a:gd name="connsiteY8" fmla="*/ 34208 h 192474"/>
                <a:gd name="connsiteX9" fmla="*/ 136056 w 193279"/>
                <a:gd name="connsiteY9" fmla="*/ 35267 h 192474"/>
                <a:gd name="connsiteX10" fmla="*/ 136056 w 193279"/>
                <a:gd name="connsiteY10" fmla="*/ 59412 h 192474"/>
                <a:gd name="connsiteX11" fmla="*/ 121762 w 193279"/>
                <a:gd name="connsiteY11" fmla="*/ 59419 h 192474"/>
                <a:gd name="connsiteX12" fmla="*/ 108396 w 193279"/>
                <a:gd name="connsiteY12" fmla="*/ 72558 h 192474"/>
                <a:gd name="connsiteX13" fmla="*/ 108396 w 193279"/>
                <a:gd name="connsiteY13" fmla="*/ 89789 h 192474"/>
                <a:gd name="connsiteX14" fmla="*/ 135133 w 193279"/>
                <a:gd name="connsiteY14" fmla="*/ 89789 h 192474"/>
                <a:gd name="connsiteX15" fmla="*/ 131646 w 193279"/>
                <a:gd name="connsiteY15" fmla="*/ 116788 h 192474"/>
                <a:gd name="connsiteX16" fmla="*/ 108396 w 193279"/>
                <a:gd name="connsiteY16" fmla="*/ 116788 h 192474"/>
                <a:gd name="connsiteX17" fmla="*/ 108396 w 193279"/>
                <a:gd name="connsiteY17" fmla="*/ 192475 h 192474"/>
                <a:gd name="connsiteX18" fmla="*/ 193280 w 193279"/>
                <a:gd name="connsiteY18" fmla="*/ 96613 h 192474"/>
                <a:gd name="connsiteX19" fmla="*/ 96640 w 193279"/>
                <a:gd name="connsiteY19" fmla="*/ 0 h 192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93279" h="192474">
                  <a:moveTo>
                    <a:pt x="96640" y="0"/>
                  </a:moveTo>
                  <a:cubicBezTo>
                    <a:pt x="43268" y="0"/>
                    <a:pt x="0" y="43268"/>
                    <a:pt x="0" y="96640"/>
                  </a:cubicBezTo>
                  <a:cubicBezTo>
                    <a:pt x="0" y="144509"/>
                    <a:pt x="34841" y="184153"/>
                    <a:pt x="80523" y="191829"/>
                  </a:cubicBezTo>
                  <a:lnTo>
                    <a:pt x="80523" y="116802"/>
                  </a:lnTo>
                  <a:lnTo>
                    <a:pt x="57210" y="116802"/>
                  </a:lnTo>
                  <a:lnTo>
                    <a:pt x="57210" y="89803"/>
                  </a:lnTo>
                  <a:lnTo>
                    <a:pt x="80523" y="89803"/>
                  </a:lnTo>
                  <a:lnTo>
                    <a:pt x="80523" y="69895"/>
                  </a:lnTo>
                  <a:cubicBezTo>
                    <a:pt x="80523" y="46796"/>
                    <a:pt x="94631" y="34208"/>
                    <a:pt x="115240" y="34208"/>
                  </a:cubicBezTo>
                  <a:cubicBezTo>
                    <a:pt x="125111" y="34208"/>
                    <a:pt x="133593" y="34943"/>
                    <a:pt x="136056" y="35267"/>
                  </a:cubicBezTo>
                  <a:lnTo>
                    <a:pt x="136056" y="59412"/>
                  </a:lnTo>
                  <a:lnTo>
                    <a:pt x="121762" y="59419"/>
                  </a:lnTo>
                  <a:cubicBezTo>
                    <a:pt x="110556" y="59419"/>
                    <a:pt x="108396" y="64743"/>
                    <a:pt x="108396" y="72558"/>
                  </a:cubicBezTo>
                  <a:lnTo>
                    <a:pt x="108396" y="89789"/>
                  </a:lnTo>
                  <a:lnTo>
                    <a:pt x="135133" y="89789"/>
                  </a:lnTo>
                  <a:lnTo>
                    <a:pt x="131646" y="116788"/>
                  </a:lnTo>
                  <a:lnTo>
                    <a:pt x="108396" y="116788"/>
                  </a:lnTo>
                  <a:lnTo>
                    <a:pt x="108396" y="192475"/>
                  </a:lnTo>
                  <a:cubicBezTo>
                    <a:pt x="156210" y="186655"/>
                    <a:pt x="193280" y="146002"/>
                    <a:pt x="193280" y="96613"/>
                  </a:cubicBezTo>
                  <a:cubicBezTo>
                    <a:pt x="193280" y="43268"/>
                    <a:pt x="150012" y="0"/>
                    <a:pt x="96640" y="0"/>
                  </a:cubicBezTo>
                  <a:close/>
                </a:path>
              </a:pathLst>
            </a:custGeom>
            <a:grpFill/>
            <a:ln w="113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/>
              <a:endParaRPr lang="fr-FR"/>
            </a:p>
          </p:txBody>
        </p:sp>
      </p:grpSp>
      <p:grpSp>
        <p:nvGrpSpPr>
          <p:cNvPr id="22" name="Graphique 5">
            <a:extLst>
              <a:ext uri="{FF2B5EF4-FFF2-40B4-BE49-F238E27FC236}">
                <a16:creationId xmlns:a16="http://schemas.microsoft.com/office/drawing/2014/main" id="{049CBD90-75C7-47ED-B496-8C528DE04E0A}"/>
              </a:ext>
            </a:extLst>
          </p:cNvPr>
          <p:cNvGrpSpPr/>
          <p:nvPr/>
        </p:nvGrpSpPr>
        <p:grpSpPr>
          <a:xfrm>
            <a:off x="4512814" y="6364959"/>
            <a:ext cx="193673" cy="193673"/>
            <a:chOff x="11169267" y="6375401"/>
            <a:chExt cx="193673" cy="193673"/>
          </a:xfrm>
          <a:solidFill>
            <a:schemeClr val="accent1"/>
          </a:solidFill>
        </p:grpSpPr>
        <p:sp>
          <p:nvSpPr>
            <p:cNvPr id="23" name="Forme libre : forme 22">
              <a:extLst>
                <a:ext uri="{FF2B5EF4-FFF2-40B4-BE49-F238E27FC236}">
                  <a16:creationId xmlns:a16="http://schemas.microsoft.com/office/drawing/2014/main" id="{CB030C3D-33EC-4F77-8122-0EF89340D59F}"/>
                </a:ext>
              </a:extLst>
            </p:cNvPr>
            <p:cNvSpPr/>
            <p:nvPr/>
          </p:nvSpPr>
          <p:spPr>
            <a:xfrm>
              <a:off x="11169267" y="6375401"/>
              <a:ext cx="193673" cy="193673"/>
            </a:xfrm>
            <a:custGeom>
              <a:avLst/>
              <a:gdLst>
                <a:gd name="connsiteX0" fmla="*/ 96837 w 193673"/>
                <a:gd name="connsiteY0" fmla="*/ 0 h 193673"/>
                <a:gd name="connsiteX1" fmla="*/ 0 w 193673"/>
                <a:gd name="connsiteY1" fmla="*/ 96837 h 193673"/>
                <a:gd name="connsiteX2" fmla="*/ 96837 w 193673"/>
                <a:gd name="connsiteY2" fmla="*/ 193673 h 193673"/>
                <a:gd name="connsiteX3" fmla="*/ 193673 w 193673"/>
                <a:gd name="connsiteY3" fmla="*/ 96837 h 193673"/>
                <a:gd name="connsiteX4" fmla="*/ 96837 w 193673"/>
                <a:gd name="connsiteY4" fmla="*/ 0 h 193673"/>
                <a:gd name="connsiteX5" fmla="*/ 61104 w 193673"/>
                <a:gd name="connsiteY5" fmla="*/ 125324 h 193673"/>
                <a:gd name="connsiteX6" fmla="*/ 32617 w 193673"/>
                <a:gd name="connsiteY6" fmla="*/ 96831 h 193673"/>
                <a:gd name="connsiteX7" fmla="*/ 61104 w 193673"/>
                <a:gd name="connsiteY7" fmla="*/ 68349 h 193673"/>
                <a:gd name="connsiteX8" fmla="*/ 89591 w 193673"/>
                <a:gd name="connsiteY8" fmla="*/ 96831 h 193673"/>
                <a:gd name="connsiteX9" fmla="*/ 61104 w 193673"/>
                <a:gd name="connsiteY9" fmla="*/ 125324 h 193673"/>
                <a:gd name="connsiteX10" fmla="*/ 132569 w 193673"/>
                <a:gd name="connsiteY10" fmla="*/ 125324 h 193673"/>
                <a:gd name="connsiteX11" fmla="*/ 104088 w 193673"/>
                <a:gd name="connsiteY11" fmla="*/ 96831 h 193673"/>
                <a:gd name="connsiteX12" fmla="*/ 132569 w 193673"/>
                <a:gd name="connsiteY12" fmla="*/ 68349 h 193673"/>
                <a:gd name="connsiteX13" fmla="*/ 161051 w 193673"/>
                <a:gd name="connsiteY13" fmla="*/ 96831 h 193673"/>
                <a:gd name="connsiteX14" fmla="*/ 132569 w 193673"/>
                <a:gd name="connsiteY14" fmla="*/ 125324 h 193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3673" h="193673">
                  <a:moveTo>
                    <a:pt x="96837" y="0"/>
                  </a:moveTo>
                  <a:cubicBezTo>
                    <a:pt x="43354" y="0"/>
                    <a:pt x="0" y="43349"/>
                    <a:pt x="0" y="96837"/>
                  </a:cubicBezTo>
                  <a:cubicBezTo>
                    <a:pt x="0" y="150330"/>
                    <a:pt x="43354" y="193673"/>
                    <a:pt x="96837" y="193673"/>
                  </a:cubicBezTo>
                  <a:cubicBezTo>
                    <a:pt x="150319" y="193673"/>
                    <a:pt x="193673" y="150330"/>
                    <a:pt x="193673" y="96837"/>
                  </a:cubicBezTo>
                  <a:cubicBezTo>
                    <a:pt x="193673" y="43349"/>
                    <a:pt x="150319" y="0"/>
                    <a:pt x="96837" y="0"/>
                  </a:cubicBezTo>
                  <a:close/>
                  <a:moveTo>
                    <a:pt x="61104" y="125324"/>
                  </a:moveTo>
                  <a:cubicBezTo>
                    <a:pt x="45371" y="125324"/>
                    <a:pt x="32617" y="112558"/>
                    <a:pt x="32617" y="96831"/>
                  </a:cubicBezTo>
                  <a:cubicBezTo>
                    <a:pt x="32617" y="81098"/>
                    <a:pt x="45371" y="68349"/>
                    <a:pt x="61104" y="68349"/>
                  </a:cubicBezTo>
                  <a:cubicBezTo>
                    <a:pt x="76831" y="68349"/>
                    <a:pt x="89591" y="81098"/>
                    <a:pt x="89591" y="96831"/>
                  </a:cubicBezTo>
                  <a:cubicBezTo>
                    <a:pt x="89591" y="112558"/>
                    <a:pt x="76831" y="125324"/>
                    <a:pt x="61104" y="125324"/>
                  </a:cubicBezTo>
                  <a:close/>
                  <a:moveTo>
                    <a:pt x="132569" y="125324"/>
                  </a:moveTo>
                  <a:cubicBezTo>
                    <a:pt x="116836" y="125324"/>
                    <a:pt x="104088" y="112558"/>
                    <a:pt x="104088" y="96831"/>
                  </a:cubicBezTo>
                  <a:cubicBezTo>
                    <a:pt x="104088" y="81098"/>
                    <a:pt x="116836" y="68349"/>
                    <a:pt x="132569" y="68349"/>
                  </a:cubicBezTo>
                  <a:cubicBezTo>
                    <a:pt x="148302" y="68349"/>
                    <a:pt x="161051" y="81098"/>
                    <a:pt x="161051" y="96831"/>
                  </a:cubicBezTo>
                  <a:cubicBezTo>
                    <a:pt x="161051" y="112558"/>
                    <a:pt x="148302" y="125324"/>
                    <a:pt x="132569" y="125324"/>
                  </a:cubicBezTo>
                  <a:close/>
                </a:path>
              </a:pathLst>
            </a:custGeom>
            <a:grpFill/>
            <a:ln w="560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/>
              <a:endParaRPr lang="fr-FR"/>
            </a:p>
          </p:txBody>
        </p:sp>
      </p:grpSp>
      <p:grpSp>
        <p:nvGrpSpPr>
          <p:cNvPr id="24" name="Graphique 9">
            <a:extLst>
              <a:ext uri="{FF2B5EF4-FFF2-40B4-BE49-F238E27FC236}">
                <a16:creationId xmlns:a16="http://schemas.microsoft.com/office/drawing/2014/main" id="{23536F57-EC62-42E4-A6A4-23561A434EBD}"/>
              </a:ext>
            </a:extLst>
          </p:cNvPr>
          <p:cNvGrpSpPr/>
          <p:nvPr/>
        </p:nvGrpSpPr>
        <p:grpSpPr>
          <a:xfrm>
            <a:off x="4916203" y="6364958"/>
            <a:ext cx="193674" cy="193674"/>
            <a:chOff x="11700641" y="6375400"/>
            <a:chExt cx="193674" cy="193674"/>
          </a:xfrm>
          <a:solidFill>
            <a:schemeClr val="accent1"/>
          </a:solidFill>
        </p:grpSpPr>
        <p:grpSp>
          <p:nvGrpSpPr>
            <p:cNvPr id="25" name="Graphique 9">
              <a:extLst>
                <a:ext uri="{FF2B5EF4-FFF2-40B4-BE49-F238E27FC236}">
                  <a16:creationId xmlns:a16="http://schemas.microsoft.com/office/drawing/2014/main" id="{23536F57-EC62-42E4-A6A4-23561A434EBD}"/>
                </a:ext>
              </a:extLst>
            </p:cNvPr>
            <p:cNvGrpSpPr/>
            <p:nvPr/>
          </p:nvGrpSpPr>
          <p:grpSpPr>
            <a:xfrm>
              <a:off x="11717377" y="6375400"/>
              <a:ext cx="160058" cy="193533"/>
              <a:chOff x="11717377" y="6375400"/>
              <a:chExt cx="160058" cy="193533"/>
            </a:xfrm>
            <a:grpFill/>
          </p:grpSpPr>
          <p:sp>
            <p:nvSpPr>
              <p:cNvPr id="26" name="Forme libre : forme 25">
                <a:extLst>
                  <a:ext uri="{FF2B5EF4-FFF2-40B4-BE49-F238E27FC236}">
                    <a16:creationId xmlns:a16="http://schemas.microsoft.com/office/drawing/2014/main" id="{3B5AE801-BA57-494F-AE9A-A5FDC1460DFB}"/>
                  </a:ext>
                </a:extLst>
              </p:cNvPr>
              <p:cNvSpPr/>
              <p:nvPr/>
            </p:nvSpPr>
            <p:spPr>
              <a:xfrm>
                <a:off x="11717377" y="6457479"/>
                <a:ext cx="160058" cy="111454"/>
              </a:xfrm>
              <a:custGeom>
                <a:avLst/>
                <a:gdLst>
                  <a:gd name="connsiteX0" fmla="*/ 157250 w 160058"/>
                  <a:gd name="connsiteY0" fmla="*/ 17926 h 111454"/>
                  <a:gd name="connsiteX1" fmla="*/ 151040 w 160058"/>
                  <a:gd name="connsiteY1" fmla="*/ 7235 h 111454"/>
                  <a:gd name="connsiteX2" fmla="*/ 139968 w 160058"/>
                  <a:gd name="connsiteY2" fmla="*/ 2159 h 111454"/>
                  <a:gd name="connsiteX3" fmla="*/ 80029 w 160058"/>
                  <a:gd name="connsiteY3" fmla="*/ 0 h 111454"/>
                  <a:gd name="connsiteX4" fmla="*/ 20197 w 160058"/>
                  <a:gd name="connsiteY4" fmla="*/ 2159 h 111454"/>
                  <a:gd name="connsiteX5" fmla="*/ 9073 w 160058"/>
                  <a:gd name="connsiteY5" fmla="*/ 7235 h 111454"/>
                  <a:gd name="connsiteX6" fmla="*/ 2808 w 160058"/>
                  <a:gd name="connsiteY6" fmla="*/ 17926 h 111454"/>
                  <a:gd name="connsiteX7" fmla="*/ 0 w 160058"/>
                  <a:gd name="connsiteY7" fmla="*/ 55727 h 111454"/>
                  <a:gd name="connsiteX8" fmla="*/ 2808 w 160058"/>
                  <a:gd name="connsiteY8" fmla="*/ 93528 h 111454"/>
                  <a:gd name="connsiteX9" fmla="*/ 9019 w 160058"/>
                  <a:gd name="connsiteY9" fmla="*/ 104218 h 111454"/>
                  <a:gd name="connsiteX10" fmla="*/ 20089 w 160058"/>
                  <a:gd name="connsiteY10" fmla="*/ 109186 h 111454"/>
                  <a:gd name="connsiteX11" fmla="*/ 80030 w 160058"/>
                  <a:gd name="connsiteY11" fmla="*/ 111454 h 111454"/>
                  <a:gd name="connsiteX12" fmla="*/ 139968 w 160058"/>
                  <a:gd name="connsiteY12" fmla="*/ 109186 h 111454"/>
                  <a:gd name="connsiteX13" fmla="*/ 150985 w 160058"/>
                  <a:gd name="connsiteY13" fmla="*/ 104218 h 111454"/>
                  <a:gd name="connsiteX14" fmla="*/ 157249 w 160058"/>
                  <a:gd name="connsiteY14" fmla="*/ 93528 h 111454"/>
                  <a:gd name="connsiteX15" fmla="*/ 160058 w 160058"/>
                  <a:gd name="connsiteY15" fmla="*/ 55727 h 111454"/>
                  <a:gd name="connsiteX16" fmla="*/ 157250 w 160058"/>
                  <a:gd name="connsiteY16" fmla="*/ 17926 h 111454"/>
                  <a:gd name="connsiteX17" fmla="*/ 45687 w 160058"/>
                  <a:gd name="connsiteY17" fmla="*/ 28836 h 111454"/>
                  <a:gd name="connsiteX18" fmla="*/ 34132 w 160058"/>
                  <a:gd name="connsiteY18" fmla="*/ 28836 h 111454"/>
                  <a:gd name="connsiteX19" fmla="*/ 34132 w 160058"/>
                  <a:gd name="connsiteY19" fmla="*/ 90286 h 111454"/>
                  <a:gd name="connsiteX20" fmla="*/ 23332 w 160058"/>
                  <a:gd name="connsiteY20" fmla="*/ 90286 h 111454"/>
                  <a:gd name="connsiteX21" fmla="*/ 23332 w 160058"/>
                  <a:gd name="connsiteY21" fmla="*/ 28836 h 111454"/>
                  <a:gd name="connsiteX22" fmla="*/ 11992 w 160058"/>
                  <a:gd name="connsiteY22" fmla="*/ 28836 h 111454"/>
                  <a:gd name="connsiteX23" fmla="*/ 11992 w 160058"/>
                  <a:gd name="connsiteY23" fmla="*/ 18685 h 111454"/>
                  <a:gd name="connsiteX24" fmla="*/ 45688 w 160058"/>
                  <a:gd name="connsiteY24" fmla="*/ 18685 h 111454"/>
                  <a:gd name="connsiteX25" fmla="*/ 45688 w 160058"/>
                  <a:gd name="connsiteY25" fmla="*/ 28836 h 111454"/>
                  <a:gd name="connsiteX26" fmla="*/ 74846 w 160058"/>
                  <a:gd name="connsiteY26" fmla="*/ 90286 h 111454"/>
                  <a:gd name="connsiteX27" fmla="*/ 65234 w 160058"/>
                  <a:gd name="connsiteY27" fmla="*/ 90286 h 111454"/>
                  <a:gd name="connsiteX28" fmla="*/ 65234 w 160058"/>
                  <a:gd name="connsiteY28" fmla="*/ 84453 h 111454"/>
                  <a:gd name="connsiteX29" fmla="*/ 54217 w 160058"/>
                  <a:gd name="connsiteY29" fmla="*/ 91042 h 111454"/>
                  <a:gd name="connsiteX30" fmla="*/ 47955 w 160058"/>
                  <a:gd name="connsiteY30" fmla="*/ 87046 h 111454"/>
                  <a:gd name="connsiteX31" fmla="*/ 47090 w 160058"/>
                  <a:gd name="connsiteY31" fmla="*/ 79161 h 111454"/>
                  <a:gd name="connsiteX32" fmla="*/ 47090 w 160058"/>
                  <a:gd name="connsiteY32" fmla="*/ 36935 h 111454"/>
                  <a:gd name="connsiteX33" fmla="*/ 56702 w 160058"/>
                  <a:gd name="connsiteY33" fmla="*/ 36935 h 111454"/>
                  <a:gd name="connsiteX34" fmla="*/ 56702 w 160058"/>
                  <a:gd name="connsiteY34" fmla="*/ 76246 h 111454"/>
                  <a:gd name="connsiteX35" fmla="*/ 56811 w 160058"/>
                  <a:gd name="connsiteY35" fmla="*/ 80026 h 111454"/>
                  <a:gd name="connsiteX36" fmla="*/ 59079 w 160058"/>
                  <a:gd name="connsiteY36" fmla="*/ 82294 h 111454"/>
                  <a:gd name="connsiteX37" fmla="*/ 65235 w 160058"/>
                  <a:gd name="connsiteY37" fmla="*/ 77758 h 111454"/>
                  <a:gd name="connsiteX38" fmla="*/ 65235 w 160058"/>
                  <a:gd name="connsiteY38" fmla="*/ 36935 h 111454"/>
                  <a:gd name="connsiteX39" fmla="*/ 74847 w 160058"/>
                  <a:gd name="connsiteY39" fmla="*/ 36935 h 111454"/>
                  <a:gd name="connsiteX40" fmla="*/ 74847 w 160058"/>
                  <a:gd name="connsiteY40" fmla="*/ 90286 h 111454"/>
                  <a:gd name="connsiteX41" fmla="*/ 111566 w 160058"/>
                  <a:gd name="connsiteY41" fmla="*/ 74302 h 111454"/>
                  <a:gd name="connsiteX42" fmla="*/ 110598 w 160058"/>
                  <a:gd name="connsiteY42" fmla="*/ 85104 h 111454"/>
                  <a:gd name="connsiteX43" fmla="*/ 102929 w 160058"/>
                  <a:gd name="connsiteY43" fmla="*/ 91042 h 111454"/>
                  <a:gd name="connsiteX44" fmla="*/ 92884 w 160058"/>
                  <a:gd name="connsiteY44" fmla="*/ 85104 h 111454"/>
                  <a:gd name="connsiteX45" fmla="*/ 92884 w 160058"/>
                  <a:gd name="connsiteY45" fmla="*/ 90287 h 111454"/>
                  <a:gd name="connsiteX46" fmla="*/ 83273 w 160058"/>
                  <a:gd name="connsiteY46" fmla="*/ 90287 h 111454"/>
                  <a:gd name="connsiteX47" fmla="*/ 83273 w 160058"/>
                  <a:gd name="connsiteY47" fmla="*/ 18685 h 111454"/>
                  <a:gd name="connsiteX48" fmla="*/ 92884 w 160058"/>
                  <a:gd name="connsiteY48" fmla="*/ 18685 h 111454"/>
                  <a:gd name="connsiteX49" fmla="*/ 92884 w 160058"/>
                  <a:gd name="connsiteY49" fmla="*/ 42120 h 111454"/>
                  <a:gd name="connsiteX50" fmla="*/ 102929 w 160058"/>
                  <a:gd name="connsiteY50" fmla="*/ 36290 h 111454"/>
                  <a:gd name="connsiteX51" fmla="*/ 110598 w 160058"/>
                  <a:gd name="connsiteY51" fmla="*/ 42338 h 111454"/>
                  <a:gd name="connsiteX52" fmla="*/ 111566 w 160058"/>
                  <a:gd name="connsiteY52" fmla="*/ 53029 h 111454"/>
                  <a:gd name="connsiteX53" fmla="*/ 111566 w 160058"/>
                  <a:gd name="connsiteY53" fmla="*/ 74302 h 111454"/>
                  <a:gd name="connsiteX54" fmla="*/ 148070 w 160058"/>
                  <a:gd name="connsiteY54" fmla="*/ 65447 h 111454"/>
                  <a:gd name="connsiteX55" fmla="*/ 128739 w 160058"/>
                  <a:gd name="connsiteY55" fmla="*/ 65447 h 111454"/>
                  <a:gd name="connsiteX56" fmla="*/ 128739 w 160058"/>
                  <a:gd name="connsiteY56" fmla="*/ 74843 h 111454"/>
                  <a:gd name="connsiteX57" fmla="*/ 133706 w 160058"/>
                  <a:gd name="connsiteY57" fmla="*/ 82294 h 111454"/>
                  <a:gd name="connsiteX58" fmla="*/ 138026 w 160058"/>
                  <a:gd name="connsiteY58" fmla="*/ 78405 h 111454"/>
                  <a:gd name="connsiteX59" fmla="*/ 138242 w 160058"/>
                  <a:gd name="connsiteY59" fmla="*/ 71819 h 111454"/>
                  <a:gd name="connsiteX60" fmla="*/ 148069 w 160058"/>
                  <a:gd name="connsiteY60" fmla="*/ 71819 h 111454"/>
                  <a:gd name="connsiteX61" fmla="*/ 148069 w 160058"/>
                  <a:gd name="connsiteY61" fmla="*/ 73222 h 111454"/>
                  <a:gd name="connsiteX62" fmla="*/ 147853 w 160058"/>
                  <a:gd name="connsiteY62" fmla="*/ 79487 h 111454"/>
                  <a:gd name="connsiteX63" fmla="*/ 145585 w 160058"/>
                  <a:gd name="connsiteY63" fmla="*/ 85318 h 111454"/>
                  <a:gd name="connsiteX64" fmla="*/ 133919 w 160058"/>
                  <a:gd name="connsiteY64" fmla="*/ 91042 h 111454"/>
                  <a:gd name="connsiteX65" fmla="*/ 122256 w 160058"/>
                  <a:gd name="connsiteY65" fmla="*/ 85535 h 111454"/>
                  <a:gd name="connsiteX66" fmla="*/ 119126 w 160058"/>
                  <a:gd name="connsiteY66" fmla="*/ 73007 h 111454"/>
                  <a:gd name="connsiteX67" fmla="*/ 119126 w 160058"/>
                  <a:gd name="connsiteY67" fmla="*/ 54322 h 111454"/>
                  <a:gd name="connsiteX68" fmla="*/ 122147 w 160058"/>
                  <a:gd name="connsiteY68" fmla="*/ 41794 h 111454"/>
                  <a:gd name="connsiteX69" fmla="*/ 133706 w 160058"/>
                  <a:gd name="connsiteY69" fmla="*/ 36287 h 111454"/>
                  <a:gd name="connsiteX70" fmla="*/ 145153 w 160058"/>
                  <a:gd name="connsiteY70" fmla="*/ 41794 h 111454"/>
                  <a:gd name="connsiteX71" fmla="*/ 148070 w 160058"/>
                  <a:gd name="connsiteY71" fmla="*/ 54322 h 111454"/>
                  <a:gd name="connsiteX72" fmla="*/ 148070 w 160058"/>
                  <a:gd name="connsiteY72" fmla="*/ 65447 h 111454"/>
                  <a:gd name="connsiteX73" fmla="*/ 148070 w 160058"/>
                  <a:gd name="connsiteY73" fmla="*/ 65447 h 11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</a:cxnLst>
                <a:rect l="l" t="t" r="r" b="b"/>
                <a:pathLst>
                  <a:path w="160058" h="111454">
                    <a:moveTo>
                      <a:pt x="157250" y="17926"/>
                    </a:moveTo>
                    <a:cubicBezTo>
                      <a:pt x="156315" y="13677"/>
                      <a:pt x="154243" y="10114"/>
                      <a:pt x="151040" y="7235"/>
                    </a:cubicBezTo>
                    <a:cubicBezTo>
                      <a:pt x="147835" y="4356"/>
                      <a:pt x="144146" y="2663"/>
                      <a:pt x="139968" y="2159"/>
                    </a:cubicBezTo>
                    <a:cubicBezTo>
                      <a:pt x="126721" y="719"/>
                      <a:pt x="106742" y="0"/>
                      <a:pt x="80029" y="0"/>
                    </a:cubicBezTo>
                    <a:cubicBezTo>
                      <a:pt x="53316" y="0"/>
                      <a:pt x="33373" y="720"/>
                      <a:pt x="20197" y="2159"/>
                    </a:cubicBezTo>
                    <a:cubicBezTo>
                      <a:pt x="15950" y="2663"/>
                      <a:pt x="12242" y="4356"/>
                      <a:pt x="9073" y="7235"/>
                    </a:cubicBezTo>
                    <a:cubicBezTo>
                      <a:pt x="5904" y="10115"/>
                      <a:pt x="3816" y="13679"/>
                      <a:pt x="2808" y="17926"/>
                    </a:cubicBezTo>
                    <a:cubicBezTo>
                      <a:pt x="936" y="26280"/>
                      <a:pt x="0" y="38879"/>
                      <a:pt x="0" y="55727"/>
                    </a:cubicBezTo>
                    <a:cubicBezTo>
                      <a:pt x="0" y="72862"/>
                      <a:pt x="936" y="85463"/>
                      <a:pt x="2808" y="93528"/>
                    </a:cubicBezTo>
                    <a:cubicBezTo>
                      <a:pt x="3745" y="97774"/>
                      <a:pt x="5816" y="101340"/>
                      <a:pt x="9019" y="104218"/>
                    </a:cubicBezTo>
                    <a:cubicBezTo>
                      <a:pt x="12223" y="107098"/>
                      <a:pt x="15913" y="108754"/>
                      <a:pt x="20089" y="109186"/>
                    </a:cubicBezTo>
                    <a:cubicBezTo>
                      <a:pt x="33338" y="110698"/>
                      <a:pt x="53319" y="111454"/>
                      <a:pt x="80030" y="111454"/>
                    </a:cubicBezTo>
                    <a:cubicBezTo>
                      <a:pt x="106739" y="111454"/>
                      <a:pt x="126723" y="110698"/>
                      <a:pt x="139968" y="109186"/>
                    </a:cubicBezTo>
                    <a:cubicBezTo>
                      <a:pt x="144145" y="108754"/>
                      <a:pt x="147816" y="107098"/>
                      <a:pt x="150985" y="104218"/>
                    </a:cubicBezTo>
                    <a:cubicBezTo>
                      <a:pt x="154154" y="101340"/>
                      <a:pt x="156242" y="97774"/>
                      <a:pt x="157249" y="93528"/>
                    </a:cubicBezTo>
                    <a:cubicBezTo>
                      <a:pt x="159121" y="85174"/>
                      <a:pt x="160058" y="72575"/>
                      <a:pt x="160058" y="55727"/>
                    </a:cubicBezTo>
                    <a:cubicBezTo>
                      <a:pt x="160058" y="38591"/>
                      <a:pt x="159121" y="25991"/>
                      <a:pt x="157250" y="17926"/>
                    </a:cubicBezTo>
                    <a:close/>
                    <a:moveTo>
                      <a:pt x="45687" y="28836"/>
                    </a:moveTo>
                    <a:lnTo>
                      <a:pt x="34132" y="28836"/>
                    </a:lnTo>
                    <a:lnTo>
                      <a:pt x="34132" y="90286"/>
                    </a:lnTo>
                    <a:lnTo>
                      <a:pt x="23332" y="90286"/>
                    </a:lnTo>
                    <a:lnTo>
                      <a:pt x="23332" y="28836"/>
                    </a:lnTo>
                    <a:lnTo>
                      <a:pt x="11992" y="28836"/>
                    </a:lnTo>
                    <a:lnTo>
                      <a:pt x="11992" y="18685"/>
                    </a:lnTo>
                    <a:lnTo>
                      <a:pt x="45688" y="18685"/>
                    </a:lnTo>
                    <a:lnTo>
                      <a:pt x="45688" y="28836"/>
                    </a:lnTo>
                    <a:close/>
                    <a:moveTo>
                      <a:pt x="74846" y="90286"/>
                    </a:moveTo>
                    <a:lnTo>
                      <a:pt x="65234" y="90286"/>
                    </a:lnTo>
                    <a:lnTo>
                      <a:pt x="65234" y="84453"/>
                    </a:lnTo>
                    <a:cubicBezTo>
                      <a:pt x="61347" y="88846"/>
                      <a:pt x="57673" y="91042"/>
                      <a:pt x="54217" y="91042"/>
                    </a:cubicBezTo>
                    <a:cubicBezTo>
                      <a:pt x="50906" y="91042"/>
                      <a:pt x="48818" y="89709"/>
                      <a:pt x="47955" y="87046"/>
                    </a:cubicBezTo>
                    <a:cubicBezTo>
                      <a:pt x="47379" y="85318"/>
                      <a:pt x="47090" y="82689"/>
                      <a:pt x="47090" y="79161"/>
                    </a:cubicBezTo>
                    <a:lnTo>
                      <a:pt x="47090" y="36935"/>
                    </a:lnTo>
                    <a:lnTo>
                      <a:pt x="56702" y="36935"/>
                    </a:lnTo>
                    <a:lnTo>
                      <a:pt x="56702" y="76246"/>
                    </a:lnTo>
                    <a:cubicBezTo>
                      <a:pt x="56702" y="78549"/>
                      <a:pt x="56738" y="79810"/>
                      <a:pt x="56811" y="80026"/>
                    </a:cubicBezTo>
                    <a:cubicBezTo>
                      <a:pt x="57027" y="81538"/>
                      <a:pt x="57782" y="82294"/>
                      <a:pt x="59079" y="82294"/>
                    </a:cubicBezTo>
                    <a:cubicBezTo>
                      <a:pt x="61022" y="82294"/>
                      <a:pt x="63076" y="80782"/>
                      <a:pt x="65235" y="77758"/>
                    </a:cubicBezTo>
                    <a:lnTo>
                      <a:pt x="65235" y="36935"/>
                    </a:lnTo>
                    <a:lnTo>
                      <a:pt x="74847" y="36935"/>
                    </a:lnTo>
                    <a:lnTo>
                      <a:pt x="74847" y="90286"/>
                    </a:lnTo>
                    <a:close/>
                    <a:moveTo>
                      <a:pt x="111566" y="74302"/>
                    </a:moveTo>
                    <a:cubicBezTo>
                      <a:pt x="111566" y="79557"/>
                      <a:pt x="111243" y="83160"/>
                      <a:pt x="110598" y="85104"/>
                    </a:cubicBezTo>
                    <a:cubicBezTo>
                      <a:pt x="109371" y="89062"/>
                      <a:pt x="106817" y="91042"/>
                      <a:pt x="102929" y="91042"/>
                    </a:cubicBezTo>
                    <a:cubicBezTo>
                      <a:pt x="99473" y="91042"/>
                      <a:pt x="96125" y="89062"/>
                      <a:pt x="92884" y="85104"/>
                    </a:cubicBezTo>
                    <a:lnTo>
                      <a:pt x="92884" y="90287"/>
                    </a:lnTo>
                    <a:lnTo>
                      <a:pt x="83273" y="90287"/>
                    </a:lnTo>
                    <a:lnTo>
                      <a:pt x="83273" y="18685"/>
                    </a:lnTo>
                    <a:lnTo>
                      <a:pt x="92884" y="18685"/>
                    </a:lnTo>
                    <a:lnTo>
                      <a:pt x="92884" y="42120"/>
                    </a:lnTo>
                    <a:cubicBezTo>
                      <a:pt x="95981" y="38234"/>
                      <a:pt x="99328" y="36290"/>
                      <a:pt x="102929" y="36290"/>
                    </a:cubicBezTo>
                    <a:cubicBezTo>
                      <a:pt x="106817" y="36290"/>
                      <a:pt x="109371" y="38307"/>
                      <a:pt x="110598" y="42338"/>
                    </a:cubicBezTo>
                    <a:cubicBezTo>
                      <a:pt x="111242" y="44210"/>
                      <a:pt x="111566" y="47773"/>
                      <a:pt x="111566" y="53029"/>
                    </a:cubicBezTo>
                    <a:lnTo>
                      <a:pt x="111566" y="74302"/>
                    </a:lnTo>
                    <a:close/>
                    <a:moveTo>
                      <a:pt x="148070" y="65447"/>
                    </a:moveTo>
                    <a:lnTo>
                      <a:pt x="128739" y="65447"/>
                    </a:lnTo>
                    <a:lnTo>
                      <a:pt x="128739" y="74843"/>
                    </a:lnTo>
                    <a:cubicBezTo>
                      <a:pt x="128739" y="79811"/>
                      <a:pt x="130393" y="82294"/>
                      <a:pt x="133706" y="82294"/>
                    </a:cubicBezTo>
                    <a:cubicBezTo>
                      <a:pt x="136081" y="82294"/>
                      <a:pt x="137522" y="80999"/>
                      <a:pt x="138026" y="78405"/>
                    </a:cubicBezTo>
                    <a:cubicBezTo>
                      <a:pt x="138168" y="77686"/>
                      <a:pt x="138242" y="75490"/>
                      <a:pt x="138242" y="71819"/>
                    </a:cubicBezTo>
                    <a:lnTo>
                      <a:pt x="148069" y="71819"/>
                    </a:lnTo>
                    <a:lnTo>
                      <a:pt x="148069" y="73222"/>
                    </a:lnTo>
                    <a:cubicBezTo>
                      <a:pt x="148069" y="76751"/>
                      <a:pt x="147996" y="78838"/>
                      <a:pt x="147853" y="79487"/>
                    </a:cubicBezTo>
                    <a:cubicBezTo>
                      <a:pt x="147639" y="81429"/>
                      <a:pt x="146885" y="83373"/>
                      <a:pt x="145585" y="85318"/>
                    </a:cubicBezTo>
                    <a:cubicBezTo>
                      <a:pt x="142993" y="89134"/>
                      <a:pt x="139102" y="91042"/>
                      <a:pt x="133919" y="91042"/>
                    </a:cubicBezTo>
                    <a:cubicBezTo>
                      <a:pt x="128954" y="91042"/>
                      <a:pt x="125065" y="89205"/>
                      <a:pt x="122256" y="85535"/>
                    </a:cubicBezTo>
                    <a:cubicBezTo>
                      <a:pt x="120169" y="82871"/>
                      <a:pt x="119126" y="78695"/>
                      <a:pt x="119126" y="73007"/>
                    </a:cubicBezTo>
                    <a:lnTo>
                      <a:pt x="119126" y="54322"/>
                    </a:lnTo>
                    <a:cubicBezTo>
                      <a:pt x="119126" y="48634"/>
                      <a:pt x="120133" y="44458"/>
                      <a:pt x="122147" y="41794"/>
                    </a:cubicBezTo>
                    <a:cubicBezTo>
                      <a:pt x="124956" y="38123"/>
                      <a:pt x="128808" y="36287"/>
                      <a:pt x="133706" y="36287"/>
                    </a:cubicBezTo>
                    <a:cubicBezTo>
                      <a:pt x="138531" y="36287"/>
                      <a:pt x="142349" y="38123"/>
                      <a:pt x="145153" y="41794"/>
                    </a:cubicBezTo>
                    <a:cubicBezTo>
                      <a:pt x="147100" y="44458"/>
                      <a:pt x="148070" y="48634"/>
                      <a:pt x="148070" y="54322"/>
                    </a:cubicBezTo>
                    <a:lnTo>
                      <a:pt x="148070" y="65447"/>
                    </a:lnTo>
                    <a:lnTo>
                      <a:pt x="148070" y="65447"/>
                    </a:lnTo>
                    <a:close/>
                  </a:path>
                </a:pathLst>
              </a:custGeom>
              <a:grpFill/>
              <a:ln w="3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/>
                <a:endParaRPr lang="fr-FR"/>
              </a:p>
            </p:txBody>
          </p:sp>
          <p:sp>
            <p:nvSpPr>
              <p:cNvPr id="27" name="Forme libre : forme 26">
                <a:extLst>
                  <a:ext uri="{FF2B5EF4-FFF2-40B4-BE49-F238E27FC236}">
                    <a16:creationId xmlns:a16="http://schemas.microsoft.com/office/drawing/2014/main" id="{C17E9F6C-0389-4F69-87E8-1A7559C1F500}"/>
                  </a:ext>
                </a:extLst>
              </p:cNvPr>
              <p:cNvSpPr/>
              <p:nvPr/>
            </p:nvSpPr>
            <p:spPr>
              <a:xfrm>
                <a:off x="11810258" y="6502514"/>
                <a:ext cx="9073" cy="37258"/>
              </a:xfrm>
              <a:custGeom>
                <a:avLst/>
                <a:gdLst>
                  <a:gd name="connsiteX0" fmla="*/ 4860 w 9073"/>
                  <a:gd name="connsiteY0" fmla="*/ 0 h 37258"/>
                  <a:gd name="connsiteX1" fmla="*/ 0 w 9073"/>
                  <a:gd name="connsiteY1" fmla="*/ 2377 h 37258"/>
                  <a:gd name="connsiteX2" fmla="*/ 0 w 9073"/>
                  <a:gd name="connsiteY2" fmla="*/ 34883 h 37258"/>
                  <a:gd name="connsiteX3" fmla="*/ 4860 w 9073"/>
                  <a:gd name="connsiteY3" fmla="*/ 37258 h 37258"/>
                  <a:gd name="connsiteX4" fmla="*/ 9074 w 9073"/>
                  <a:gd name="connsiteY4" fmla="*/ 30022 h 37258"/>
                  <a:gd name="connsiteX5" fmla="*/ 9074 w 9073"/>
                  <a:gd name="connsiteY5" fmla="*/ 7236 h 37258"/>
                  <a:gd name="connsiteX6" fmla="*/ 4860 w 9073"/>
                  <a:gd name="connsiteY6" fmla="*/ 0 h 372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073" h="37258">
                    <a:moveTo>
                      <a:pt x="4860" y="0"/>
                    </a:moveTo>
                    <a:cubicBezTo>
                      <a:pt x="3203" y="0"/>
                      <a:pt x="1585" y="795"/>
                      <a:pt x="0" y="2377"/>
                    </a:cubicBezTo>
                    <a:lnTo>
                      <a:pt x="0" y="34883"/>
                    </a:lnTo>
                    <a:cubicBezTo>
                      <a:pt x="1584" y="36466"/>
                      <a:pt x="3203" y="37258"/>
                      <a:pt x="4860" y="37258"/>
                    </a:cubicBezTo>
                    <a:cubicBezTo>
                      <a:pt x="7666" y="37258"/>
                      <a:pt x="9074" y="34848"/>
                      <a:pt x="9074" y="30022"/>
                    </a:cubicBezTo>
                    <a:lnTo>
                      <a:pt x="9074" y="7236"/>
                    </a:lnTo>
                    <a:cubicBezTo>
                      <a:pt x="9073" y="2411"/>
                      <a:pt x="7669" y="0"/>
                      <a:pt x="4860" y="0"/>
                    </a:cubicBezTo>
                    <a:close/>
                  </a:path>
                </a:pathLst>
              </a:custGeom>
              <a:grpFill/>
              <a:ln w="3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/>
                <a:endParaRPr lang="fr-FR"/>
              </a:p>
            </p:txBody>
          </p:sp>
          <p:sp>
            <p:nvSpPr>
              <p:cNvPr id="28" name="Forme libre : forme 27">
                <a:extLst>
                  <a:ext uri="{FF2B5EF4-FFF2-40B4-BE49-F238E27FC236}">
                    <a16:creationId xmlns:a16="http://schemas.microsoft.com/office/drawing/2014/main" id="{E10E328D-2CB6-4D7A-A1B0-8BC484E29D4A}"/>
                  </a:ext>
                </a:extLst>
              </p:cNvPr>
              <p:cNvSpPr/>
              <p:nvPr/>
            </p:nvSpPr>
            <p:spPr>
              <a:xfrm>
                <a:off x="11846116" y="6502514"/>
                <a:ext cx="9718" cy="12310"/>
              </a:xfrm>
              <a:custGeom>
                <a:avLst/>
                <a:gdLst>
                  <a:gd name="connsiteX0" fmla="*/ 4860 w 9718"/>
                  <a:gd name="connsiteY0" fmla="*/ 0 h 12310"/>
                  <a:gd name="connsiteX1" fmla="*/ 0 w 9718"/>
                  <a:gd name="connsiteY1" fmla="*/ 7342 h 12310"/>
                  <a:gd name="connsiteX2" fmla="*/ 0 w 9718"/>
                  <a:gd name="connsiteY2" fmla="*/ 12310 h 12310"/>
                  <a:gd name="connsiteX3" fmla="*/ 9719 w 9718"/>
                  <a:gd name="connsiteY3" fmla="*/ 12310 h 12310"/>
                  <a:gd name="connsiteX4" fmla="*/ 9719 w 9718"/>
                  <a:gd name="connsiteY4" fmla="*/ 7342 h 12310"/>
                  <a:gd name="connsiteX5" fmla="*/ 4860 w 9718"/>
                  <a:gd name="connsiteY5" fmla="*/ 0 h 123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718" h="12310">
                    <a:moveTo>
                      <a:pt x="4860" y="0"/>
                    </a:moveTo>
                    <a:cubicBezTo>
                      <a:pt x="1620" y="0"/>
                      <a:pt x="0" y="2449"/>
                      <a:pt x="0" y="7342"/>
                    </a:cubicBezTo>
                    <a:lnTo>
                      <a:pt x="0" y="12310"/>
                    </a:lnTo>
                    <a:lnTo>
                      <a:pt x="9719" y="12310"/>
                    </a:lnTo>
                    <a:lnTo>
                      <a:pt x="9719" y="7342"/>
                    </a:lnTo>
                    <a:cubicBezTo>
                      <a:pt x="9719" y="2447"/>
                      <a:pt x="8098" y="0"/>
                      <a:pt x="4860" y="0"/>
                    </a:cubicBezTo>
                    <a:close/>
                  </a:path>
                </a:pathLst>
              </a:custGeom>
              <a:grpFill/>
              <a:ln w="3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/>
                <a:endParaRPr lang="fr-FR"/>
              </a:p>
            </p:txBody>
          </p:sp>
          <p:sp>
            <p:nvSpPr>
              <p:cNvPr id="29" name="Forme libre : forme 28">
                <a:extLst>
                  <a:ext uri="{FF2B5EF4-FFF2-40B4-BE49-F238E27FC236}">
                    <a16:creationId xmlns:a16="http://schemas.microsoft.com/office/drawing/2014/main" id="{5DCD05D9-95BE-4743-8821-9BB14D53FF48}"/>
                  </a:ext>
                </a:extLst>
              </p:cNvPr>
              <p:cNvSpPr/>
              <p:nvPr/>
            </p:nvSpPr>
            <p:spPr>
              <a:xfrm>
                <a:off x="11743195" y="6375400"/>
                <a:ext cx="37473" cy="72359"/>
              </a:xfrm>
              <a:custGeom>
                <a:avLst/>
                <a:gdLst>
                  <a:gd name="connsiteX0" fmla="*/ 13609 w 37473"/>
                  <a:gd name="connsiteY0" fmla="*/ 43091 h 72359"/>
                  <a:gd name="connsiteX1" fmla="*/ 13609 w 37473"/>
                  <a:gd name="connsiteY1" fmla="*/ 72360 h 72359"/>
                  <a:gd name="connsiteX2" fmla="*/ 24408 w 37473"/>
                  <a:gd name="connsiteY2" fmla="*/ 72360 h 72359"/>
                  <a:gd name="connsiteX3" fmla="*/ 24408 w 37473"/>
                  <a:gd name="connsiteY3" fmla="*/ 43091 h 72359"/>
                  <a:gd name="connsiteX4" fmla="*/ 37474 w 37473"/>
                  <a:gd name="connsiteY4" fmla="*/ 0 h 72359"/>
                  <a:gd name="connsiteX5" fmla="*/ 26458 w 37473"/>
                  <a:gd name="connsiteY5" fmla="*/ 0 h 72359"/>
                  <a:gd name="connsiteX6" fmla="*/ 19116 w 37473"/>
                  <a:gd name="connsiteY6" fmla="*/ 28404 h 72359"/>
                  <a:gd name="connsiteX7" fmla="*/ 11447 w 37473"/>
                  <a:gd name="connsiteY7" fmla="*/ 0 h 72359"/>
                  <a:gd name="connsiteX8" fmla="*/ 0 w 37473"/>
                  <a:gd name="connsiteY8" fmla="*/ 0 h 72359"/>
                  <a:gd name="connsiteX9" fmla="*/ 7020 w 37473"/>
                  <a:gd name="connsiteY9" fmla="*/ 20196 h 72359"/>
                  <a:gd name="connsiteX10" fmla="*/ 13609 w 37473"/>
                  <a:gd name="connsiteY10" fmla="*/ 43091 h 72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7473" h="72359">
                    <a:moveTo>
                      <a:pt x="13609" y="43091"/>
                    </a:moveTo>
                    <a:lnTo>
                      <a:pt x="13609" y="72360"/>
                    </a:lnTo>
                    <a:lnTo>
                      <a:pt x="24408" y="72360"/>
                    </a:lnTo>
                    <a:lnTo>
                      <a:pt x="24408" y="43091"/>
                    </a:lnTo>
                    <a:lnTo>
                      <a:pt x="37474" y="0"/>
                    </a:lnTo>
                    <a:lnTo>
                      <a:pt x="26458" y="0"/>
                    </a:lnTo>
                    <a:lnTo>
                      <a:pt x="19116" y="28404"/>
                    </a:lnTo>
                    <a:lnTo>
                      <a:pt x="11447" y="0"/>
                    </a:lnTo>
                    <a:lnTo>
                      <a:pt x="0" y="0"/>
                    </a:lnTo>
                    <a:cubicBezTo>
                      <a:pt x="2016" y="6049"/>
                      <a:pt x="4356" y="12780"/>
                      <a:pt x="7020" y="20196"/>
                    </a:cubicBezTo>
                    <a:cubicBezTo>
                      <a:pt x="10405" y="30131"/>
                      <a:pt x="12599" y="37765"/>
                      <a:pt x="13609" y="43091"/>
                    </a:cubicBezTo>
                    <a:close/>
                  </a:path>
                </a:pathLst>
              </a:custGeom>
              <a:grpFill/>
              <a:ln w="3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/>
                <a:endParaRPr lang="fr-FR"/>
              </a:p>
            </p:txBody>
          </p:sp>
          <p:sp>
            <p:nvSpPr>
              <p:cNvPr id="30" name="Forme libre : forme 29">
                <a:extLst>
                  <a:ext uri="{FF2B5EF4-FFF2-40B4-BE49-F238E27FC236}">
                    <a16:creationId xmlns:a16="http://schemas.microsoft.com/office/drawing/2014/main" id="{C55961F2-FEB0-4CDE-9CB1-0AAFF17E1F1B}"/>
                  </a:ext>
                </a:extLst>
              </p:cNvPr>
              <p:cNvSpPr/>
              <p:nvPr/>
            </p:nvSpPr>
            <p:spPr>
              <a:xfrm>
                <a:off x="11780776" y="6393219"/>
                <a:ext cx="28834" cy="55296"/>
              </a:xfrm>
              <a:custGeom>
                <a:avLst/>
                <a:gdLst>
                  <a:gd name="connsiteX0" fmla="*/ 14364 w 28834"/>
                  <a:gd name="connsiteY0" fmla="*/ 55297 h 55296"/>
                  <a:gd name="connsiteX1" fmla="*/ 25811 w 28834"/>
                  <a:gd name="connsiteY1" fmla="*/ 49789 h 55296"/>
                  <a:gd name="connsiteX2" fmla="*/ 28835 w 28834"/>
                  <a:gd name="connsiteY2" fmla="*/ 37045 h 55296"/>
                  <a:gd name="connsiteX3" fmla="*/ 28835 w 28834"/>
                  <a:gd name="connsiteY3" fmla="*/ 18144 h 55296"/>
                  <a:gd name="connsiteX4" fmla="*/ 25811 w 28834"/>
                  <a:gd name="connsiteY4" fmla="*/ 5508 h 55296"/>
                  <a:gd name="connsiteX5" fmla="*/ 14364 w 28834"/>
                  <a:gd name="connsiteY5" fmla="*/ 0 h 55296"/>
                  <a:gd name="connsiteX6" fmla="*/ 3023 w 28834"/>
                  <a:gd name="connsiteY6" fmla="*/ 5508 h 55296"/>
                  <a:gd name="connsiteX7" fmla="*/ 0 w 28834"/>
                  <a:gd name="connsiteY7" fmla="*/ 18144 h 55296"/>
                  <a:gd name="connsiteX8" fmla="*/ 0 w 28834"/>
                  <a:gd name="connsiteY8" fmla="*/ 37045 h 55296"/>
                  <a:gd name="connsiteX9" fmla="*/ 3023 w 28834"/>
                  <a:gd name="connsiteY9" fmla="*/ 49788 h 55296"/>
                  <a:gd name="connsiteX10" fmla="*/ 14364 w 28834"/>
                  <a:gd name="connsiteY10" fmla="*/ 55297 h 55296"/>
                  <a:gd name="connsiteX11" fmla="*/ 9719 w 28834"/>
                  <a:gd name="connsiteY11" fmla="*/ 16200 h 55296"/>
                  <a:gd name="connsiteX12" fmla="*/ 14364 w 28834"/>
                  <a:gd name="connsiteY12" fmla="*/ 8748 h 55296"/>
                  <a:gd name="connsiteX13" fmla="*/ 19007 w 28834"/>
                  <a:gd name="connsiteY13" fmla="*/ 16200 h 55296"/>
                  <a:gd name="connsiteX14" fmla="*/ 19007 w 28834"/>
                  <a:gd name="connsiteY14" fmla="*/ 38879 h 55296"/>
                  <a:gd name="connsiteX15" fmla="*/ 14364 w 28834"/>
                  <a:gd name="connsiteY15" fmla="*/ 46439 h 55296"/>
                  <a:gd name="connsiteX16" fmla="*/ 9719 w 28834"/>
                  <a:gd name="connsiteY16" fmla="*/ 38879 h 55296"/>
                  <a:gd name="connsiteX17" fmla="*/ 9719 w 28834"/>
                  <a:gd name="connsiteY17" fmla="*/ 16200 h 552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28834" h="55296">
                    <a:moveTo>
                      <a:pt x="14364" y="55297"/>
                    </a:moveTo>
                    <a:cubicBezTo>
                      <a:pt x="19332" y="55297"/>
                      <a:pt x="23147" y="53460"/>
                      <a:pt x="25811" y="49789"/>
                    </a:cubicBezTo>
                    <a:cubicBezTo>
                      <a:pt x="27828" y="47124"/>
                      <a:pt x="28835" y="42876"/>
                      <a:pt x="28835" y="37045"/>
                    </a:cubicBezTo>
                    <a:lnTo>
                      <a:pt x="28835" y="18144"/>
                    </a:lnTo>
                    <a:cubicBezTo>
                      <a:pt x="28835" y="12385"/>
                      <a:pt x="27825" y="8172"/>
                      <a:pt x="25811" y="5508"/>
                    </a:cubicBezTo>
                    <a:cubicBezTo>
                      <a:pt x="23147" y="1836"/>
                      <a:pt x="19332" y="0"/>
                      <a:pt x="14364" y="0"/>
                    </a:cubicBezTo>
                    <a:cubicBezTo>
                      <a:pt x="9538" y="0"/>
                      <a:pt x="5758" y="1836"/>
                      <a:pt x="3023" y="5508"/>
                    </a:cubicBezTo>
                    <a:cubicBezTo>
                      <a:pt x="1008" y="8172"/>
                      <a:pt x="0" y="12385"/>
                      <a:pt x="0" y="18144"/>
                    </a:cubicBezTo>
                    <a:lnTo>
                      <a:pt x="0" y="37045"/>
                    </a:lnTo>
                    <a:cubicBezTo>
                      <a:pt x="0" y="42804"/>
                      <a:pt x="1007" y="47053"/>
                      <a:pt x="3023" y="49788"/>
                    </a:cubicBezTo>
                    <a:cubicBezTo>
                      <a:pt x="5759" y="53460"/>
                      <a:pt x="9538" y="55297"/>
                      <a:pt x="14364" y="55297"/>
                    </a:cubicBezTo>
                    <a:close/>
                    <a:moveTo>
                      <a:pt x="9719" y="16200"/>
                    </a:moveTo>
                    <a:cubicBezTo>
                      <a:pt x="9719" y="11232"/>
                      <a:pt x="11267" y="8748"/>
                      <a:pt x="14364" y="8748"/>
                    </a:cubicBezTo>
                    <a:cubicBezTo>
                      <a:pt x="17460" y="8748"/>
                      <a:pt x="19007" y="11232"/>
                      <a:pt x="19007" y="16200"/>
                    </a:cubicBezTo>
                    <a:lnTo>
                      <a:pt x="19007" y="38879"/>
                    </a:lnTo>
                    <a:cubicBezTo>
                      <a:pt x="19007" y="43921"/>
                      <a:pt x="17460" y="46439"/>
                      <a:pt x="14364" y="46439"/>
                    </a:cubicBezTo>
                    <a:cubicBezTo>
                      <a:pt x="11267" y="46439"/>
                      <a:pt x="9719" y="43919"/>
                      <a:pt x="9719" y="38879"/>
                    </a:cubicBezTo>
                    <a:lnTo>
                      <a:pt x="9719" y="16200"/>
                    </a:lnTo>
                    <a:close/>
                  </a:path>
                </a:pathLst>
              </a:custGeom>
              <a:grpFill/>
              <a:ln w="3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/>
                <a:endParaRPr lang="fr-FR"/>
              </a:p>
            </p:txBody>
          </p:sp>
          <p:sp>
            <p:nvSpPr>
              <p:cNvPr id="31" name="Forme libre : forme 30">
                <a:extLst>
                  <a:ext uri="{FF2B5EF4-FFF2-40B4-BE49-F238E27FC236}">
                    <a16:creationId xmlns:a16="http://schemas.microsoft.com/office/drawing/2014/main" id="{CEA1102C-244B-447F-8ED8-84EF1E27170E}"/>
                  </a:ext>
                </a:extLst>
              </p:cNvPr>
              <p:cNvSpPr/>
              <p:nvPr/>
            </p:nvSpPr>
            <p:spPr>
              <a:xfrm>
                <a:off x="11817601" y="6393867"/>
                <a:ext cx="28190" cy="54648"/>
              </a:xfrm>
              <a:custGeom>
                <a:avLst/>
                <a:gdLst>
                  <a:gd name="connsiteX0" fmla="*/ 7236 w 28190"/>
                  <a:gd name="connsiteY0" fmla="*/ 54648 h 54648"/>
                  <a:gd name="connsiteX1" fmla="*/ 18362 w 28190"/>
                  <a:gd name="connsiteY1" fmla="*/ 47951 h 54648"/>
                  <a:gd name="connsiteX2" fmla="*/ 18362 w 28190"/>
                  <a:gd name="connsiteY2" fmla="*/ 53891 h 54648"/>
                  <a:gd name="connsiteX3" fmla="*/ 28190 w 28190"/>
                  <a:gd name="connsiteY3" fmla="*/ 53891 h 54648"/>
                  <a:gd name="connsiteX4" fmla="*/ 28190 w 28190"/>
                  <a:gd name="connsiteY4" fmla="*/ 0 h 54648"/>
                  <a:gd name="connsiteX5" fmla="*/ 18362 w 28190"/>
                  <a:gd name="connsiteY5" fmla="*/ 0 h 54648"/>
                  <a:gd name="connsiteX6" fmla="*/ 18362 w 28190"/>
                  <a:gd name="connsiteY6" fmla="*/ 41147 h 54648"/>
                  <a:gd name="connsiteX7" fmla="*/ 12204 w 28190"/>
                  <a:gd name="connsiteY7" fmla="*/ 45790 h 54648"/>
                  <a:gd name="connsiteX8" fmla="*/ 9936 w 28190"/>
                  <a:gd name="connsiteY8" fmla="*/ 43415 h 54648"/>
                  <a:gd name="connsiteX9" fmla="*/ 9828 w 28190"/>
                  <a:gd name="connsiteY9" fmla="*/ 39634 h 54648"/>
                  <a:gd name="connsiteX10" fmla="*/ 9828 w 28190"/>
                  <a:gd name="connsiteY10" fmla="*/ 0 h 54648"/>
                  <a:gd name="connsiteX11" fmla="*/ 0 w 28190"/>
                  <a:gd name="connsiteY11" fmla="*/ 0 h 54648"/>
                  <a:gd name="connsiteX12" fmla="*/ 0 w 28190"/>
                  <a:gd name="connsiteY12" fmla="*/ 42552 h 54648"/>
                  <a:gd name="connsiteX13" fmla="*/ 865 w 28190"/>
                  <a:gd name="connsiteY13" fmla="*/ 50651 h 54648"/>
                  <a:gd name="connsiteX14" fmla="*/ 7236 w 28190"/>
                  <a:gd name="connsiteY14" fmla="*/ 54648 h 546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8190" h="54648">
                    <a:moveTo>
                      <a:pt x="7236" y="54648"/>
                    </a:moveTo>
                    <a:cubicBezTo>
                      <a:pt x="10839" y="54648"/>
                      <a:pt x="14547" y="52416"/>
                      <a:pt x="18362" y="47951"/>
                    </a:cubicBezTo>
                    <a:lnTo>
                      <a:pt x="18362" y="53891"/>
                    </a:lnTo>
                    <a:lnTo>
                      <a:pt x="28190" y="53891"/>
                    </a:lnTo>
                    <a:lnTo>
                      <a:pt x="28190" y="0"/>
                    </a:lnTo>
                    <a:lnTo>
                      <a:pt x="18362" y="0"/>
                    </a:lnTo>
                    <a:lnTo>
                      <a:pt x="18362" y="41147"/>
                    </a:lnTo>
                    <a:cubicBezTo>
                      <a:pt x="16202" y="44244"/>
                      <a:pt x="14151" y="45790"/>
                      <a:pt x="12204" y="45790"/>
                    </a:cubicBezTo>
                    <a:cubicBezTo>
                      <a:pt x="10907" y="45790"/>
                      <a:pt x="10151" y="44999"/>
                      <a:pt x="9936" y="43415"/>
                    </a:cubicBezTo>
                    <a:cubicBezTo>
                      <a:pt x="9864" y="43271"/>
                      <a:pt x="9828" y="42009"/>
                      <a:pt x="9828" y="39634"/>
                    </a:cubicBezTo>
                    <a:lnTo>
                      <a:pt x="9828" y="0"/>
                    </a:lnTo>
                    <a:lnTo>
                      <a:pt x="0" y="0"/>
                    </a:lnTo>
                    <a:lnTo>
                      <a:pt x="0" y="42552"/>
                    </a:lnTo>
                    <a:cubicBezTo>
                      <a:pt x="0" y="46223"/>
                      <a:pt x="290" y="48922"/>
                      <a:pt x="865" y="50651"/>
                    </a:cubicBezTo>
                    <a:cubicBezTo>
                      <a:pt x="1802" y="53316"/>
                      <a:pt x="3925" y="54648"/>
                      <a:pt x="7236" y="54648"/>
                    </a:cubicBezTo>
                    <a:close/>
                  </a:path>
                </a:pathLst>
              </a:custGeom>
              <a:grpFill/>
              <a:ln w="3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/>
                <a:endParaRPr lang="fr-FR"/>
              </a:p>
            </p:txBody>
          </p:sp>
        </p:grpSp>
      </p:grpSp>
      <p:grpSp>
        <p:nvGrpSpPr>
          <p:cNvPr id="36" name="Graphique 34">
            <a:extLst>
              <a:ext uri="{FF2B5EF4-FFF2-40B4-BE49-F238E27FC236}">
                <a16:creationId xmlns:a16="http://schemas.microsoft.com/office/drawing/2014/main" id="{033AD922-7AA4-4889-A4AE-40AD56F87FA3}"/>
              </a:ext>
            </a:extLst>
          </p:cNvPr>
          <p:cNvGrpSpPr/>
          <p:nvPr/>
        </p:nvGrpSpPr>
        <p:grpSpPr>
          <a:xfrm>
            <a:off x="2212901" y="6362240"/>
            <a:ext cx="199111" cy="199111"/>
            <a:chOff x="8204200" y="3295650"/>
            <a:chExt cx="266700" cy="266700"/>
          </a:xfrm>
          <a:solidFill>
            <a:schemeClr val="accent1"/>
          </a:solidFill>
        </p:grpSpPr>
        <p:sp>
          <p:nvSpPr>
            <p:cNvPr id="37" name="Forme libre : forme 36">
              <a:extLst>
                <a:ext uri="{FF2B5EF4-FFF2-40B4-BE49-F238E27FC236}">
                  <a16:creationId xmlns:a16="http://schemas.microsoft.com/office/drawing/2014/main" id="{DE1A89D0-235D-439D-A6EF-17D7369E6730}"/>
                </a:ext>
              </a:extLst>
            </p:cNvPr>
            <p:cNvSpPr/>
            <p:nvPr/>
          </p:nvSpPr>
          <p:spPr>
            <a:xfrm>
              <a:off x="8204200" y="3320653"/>
              <a:ext cx="266700" cy="216693"/>
            </a:xfrm>
            <a:custGeom>
              <a:avLst/>
              <a:gdLst>
                <a:gd name="connsiteX0" fmla="*/ 266700 w 266700"/>
                <a:gd name="connsiteY0" fmla="*/ 25653 h 216693"/>
                <a:gd name="connsiteX1" fmla="*/ 235196 w 266700"/>
                <a:gd name="connsiteY1" fmla="*/ 34288 h 216693"/>
                <a:gd name="connsiteX2" fmla="*/ 259249 w 266700"/>
                <a:gd name="connsiteY2" fmla="*/ 4067 h 216693"/>
                <a:gd name="connsiteX3" fmla="*/ 224578 w 266700"/>
                <a:gd name="connsiteY3" fmla="*/ 17302 h 216693"/>
                <a:gd name="connsiteX4" fmla="*/ 184640 w 266700"/>
                <a:gd name="connsiteY4" fmla="*/ 0 h 216693"/>
                <a:gd name="connsiteX5" fmla="*/ 130000 w 266700"/>
                <a:gd name="connsiteY5" fmla="*/ 54690 h 216693"/>
                <a:gd name="connsiteX6" fmla="*/ 131266 w 266700"/>
                <a:gd name="connsiteY6" fmla="*/ 67158 h 216693"/>
                <a:gd name="connsiteX7" fmla="*/ 18569 w 266700"/>
                <a:gd name="connsiteY7" fmla="*/ 9968 h 216693"/>
                <a:gd name="connsiteX8" fmla="*/ 11085 w 266700"/>
                <a:gd name="connsiteY8" fmla="*/ 37605 h 216693"/>
                <a:gd name="connsiteX9" fmla="*/ 35371 w 266700"/>
                <a:gd name="connsiteY9" fmla="*/ 83044 h 216693"/>
                <a:gd name="connsiteX10" fmla="*/ 10668 w 266700"/>
                <a:gd name="connsiteY10" fmla="*/ 76310 h 216693"/>
                <a:gd name="connsiteX11" fmla="*/ 10668 w 266700"/>
                <a:gd name="connsiteY11" fmla="*/ 76910 h 216693"/>
                <a:gd name="connsiteX12" fmla="*/ 54473 w 266700"/>
                <a:gd name="connsiteY12" fmla="*/ 130633 h 216693"/>
                <a:gd name="connsiteX13" fmla="*/ 40138 w 266700"/>
                <a:gd name="connsiteY13" fmla="*/ 132433 h 216693"/>
                <a:gd name="connsiteX14" fmla="*/ 29787 w 266700"/>
                <a:gd name="connsiteY14" fmla="*/ 131500 h 216693"/>
                <a:gd name="connsiteX15" fmla="*/ 80877 w 266700"/>
                <a:gd name="connsiteY15" fmla="*/ 169588 h 216693"/>
                <a:gd name="connsiteX16" fmla="*/ 13085 w 266700"/>
                <a:gd name="connsiteY16" fmla="*/ 192907 h 216693"/>
                <a:gd name="connsiteX17" fmla="*/ 0 w 266700"/>
                <a:gd name="connsiteY17" fmla="*/ 192157 h 216693"/>
                <a:gd name="connsiteX18" fmla="*/ 83877 w 266700"/>
                <a:gd name="connsiteY18" fmla="*/ 216694 h 216693"/>
                <a:gd name="connsiteX19" fmla="*/ 239497 w 266700"/>
                <a:gd name="connsiteY19" fmla="*/ 61108 h 216693"/>
                <a:gd name="connsiteX20" fmla="*/ 239297 w 266700"/>
                <a:gd name="connsiteY20" fmla="*/ 54040 h 216693"/>
                <a:gd name="connsiteX21" fmla="*/ 266700 w 266700"/>
                <a:gd name="connsiteY21" fmla="*/ 25653 h 216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66700" h="216693">
                  <a:moveTo>
                    <a:pt x="266700" y="25653"/>
                  </a:moveTo>
                  <a:cubicBezTo>
                    <a:pt x="256782" y="30004"/>
                    <a:pt x="246214" y="32887"/>
                    <a:pt x="235196" y="34288"/>
                  </a:cubicBezTo>
                  <a:cubicBezTo>
                    <a:pt x="246531" y="27520"/>
                    <a:pt x="255182" y="16885"/>
                    <a:pt x="259249" y="4067"/>
                  </a:cubicBezTo>
                  <a:cubicBezTo>
                    <a:pt x="248681" y="10368"/>
                    <a:pt x="237013" y="14819"/>
                    <a:pt x="224578" y="17302"/>
                  </a:cubicBezTo>
                  <a:cubicBezTo>
                    <a:pt x="214543" y="6617"/>
                    <a:pt x="200242" y="0"/>
                    <a:pt x="184640" y="0"/>
                  </a:cubicBezTo>
                  <a:cubicBezTo>
                    <a:pt x="154369" y="0"/>
                    <a:pt x="130000" y="24570"/>
                    <a:pt x="130000" y="54690"/>
                  </a:cubicBezTo>
                  <a:cubicBezTo>
                    <a:pt x="130000" y="59024"/>
                    <a:pt x="130366" y="63191"/>
                    <a:pt x="131266" y="67158"/>
                  </a:cubicBezTo>
                  <a:cubicBezTo>
                    <a:pt x="85811" y="64941"/>
                    <a:pt x="45589" y="43155"/>
                    <a:pt x="18569" y="9968"/>
                  </a:cubicBezTo>
                  <a:cubicBezTo>
                    <a:pt x="13852" y="18152"/>
                    <a:pt x="11085" y="27520"/>
                    <a:pt x="11085" y="37605"/>
                  </a:cubicBezTo>
                  <a:cubicBezTo>
                    <a:pt x="11085" y="56540"/>
                    <a:pt x="20836" y="73326"/>
                    <a:pt x="35371" y="83044"/>
                  </a:cubicBezTo>
                  <a:cubicBezTo>
                    <a:pt x="26587" y="82877"/>
                    <a:pt x="17969" y="80327"/>
                    <a:pt x="10668" y="76310"/>
                  </a:cubicBezTo>
                  <a:cubicBezTo>
                    <a:pt x="10668" y="76476"/>
                    <a:pt x="10668" y="76693"/>
                    <a:pt x="10668" y="76910"/>
                  </a:cubicBezTo>
                  <a:cubicBezTo>
                    <a:pt x="10668" y="103480"/>
                    <a:pt x="29620" y="125549"/>
                    <a:pt x="54473" y="130633"/>
                  </a:cubicBezTo>
                  <a:cubicBezTo>
                    <a:pt x="50023" y="131850"/>
                    <a:pt x="45172" y="132433"/>
                    <a:pt x="40138" y="132433"/>
                  </a:cubicBezTo>
                  <a:cubicBezTo>
                    <a:pt x="36638" y="132433"/>
                    <a:pt x="33104" y="132233"/>
                    <a:pt x="29787" y="131500"/>
                  </a:cubicBezTo>
                  <a:cubicBezTo>
                    <a:pt x="36871" y="153152"/>
                    <a:pt x="56974" y="169071"/>
                    <a:pt x="80877" y="169588"/>
                  </a:cubicBezTo>
                  <a:cubicBezTo>
                    <a:pt x="62274" y="184140"/>
                    <a:pt x="38655" y="192907"/>
                    <a:pt x="13085" y="192907"/>
                  </a:cubicBezTo>
                  <a:cubicBezTo>
                    <a:pt x="8601" y="192907"/>
                    <a:pt x="4301" y="192707"/>
                    <a:pt x="0" y="192157"/>
                  </a:cubicBezTo>
                  <a:cubicBezTo>
                    <a:pt x="24220" y="207776"/>
                    <a:pt x="52923" y="216694"/>
                    <a:pt x="83877" y="216694"/>
                  </a:cubicBezTo>
                  <a:cubicBezTo>
                    <a:pt x="184490" y="216694"/>
                    <a:pt x="239497" y="133350"/>
                    <a:pt x="239497" y="61108"/>
                  </a:cubicBezTo>
                  <a:cubicBezTo>
                    <a:pt x="239497" y="58691"/>
                    <a:pt x="239413" y="56357"/>
                    <a:pt x="239297" y="54040"/>
                  </a:cubicBezTo>
                  <a:cubicBezTo>
                    <a:pt x="250148" y="46339"/>
                    <a:pt x="259266" y="36721"/>
                    <a:pt x="266700" y="25653"/>
                  </a:cubicBezTo>
                  <a:close/>
                </a:path>
              </a:pathLst>
            </a:custGeom>
            <a:grpFill/>
            <a:ln w="5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/>
              <a:endParaRPr lang="fr-FR"/>
            </a:p>
          </p:txBody>
        </p:sp>
      </p:grpSp>
      <p:grpSp>
        <p:nvGrpSpPr>
          <p:cNvPr id="38" name="Graphique 32">
            <a:extLst>
              <a:ext uri="{FF2B5EF4-FFF2-40B4-BE49-F238E27FC236}">
                <a16:creationId xmlns:a16="http://schemas.microsoft.com/office/drawing/2014/main" id="{69FB53BB-344F-4FB8-A41A-86ECDE84C886}"/>
              </a:ext>
            </a:extLst>
          </p:cNvPr>
          <p:cNvGrpSpPr/>
          <p:nvPr/>
        </p:nvGrpSpPr>
        <p:grpSpPr>
          <a:xfrm>
            <a:off x="442762" y="6362629"/>
            <a:ext cx="198333" cy="198333"/>
            <a:chOff x="2637814" y="3296171"/>
            <a:chExt cx="265658" cy="265658"/>
          </a:xfrm>
          <a:solidFill>
            <a:schemeClr val="accent1"/>
          </a:solidFill>
        </p:grpSpPr>
        <p:sp>
          <p:nvSpPr>
            <p:cNvPr id="39" name="Forme libre : forme 38">
              <a:extLst>
                <a:ext uri="{FF2B5EF4-FFF2-40B4-BE49-F238E27FC236}">
                  <a16:creationId xmlns:a16="http://schemas.microsoft.com/office/drawing/2014/main" id="{54A8E5D0-F1E3-470D-A155-503DBEA51365}"/>
                </a:ext>
              </a:extLst>
            </p:cNvPr>
            <p:cNvSpPr/>
            <p:nvPr/>
          </p:nvSpPr>
          <p:spPr>
            <a:xfrm>
              <a:off x="2637814" y="3296171"/>
              <a:ext cx="265658" cy="265658"/>
            </a:xfrm>
            <a:custGeom>
              <a:avLst/>
              <a:gdLst>
                <a:gd name="connsiteX0" fmla="*/ 239092 w 265658"/>
                <a:gd name="connsiteY0" fmla="*/ 0 h 265658"/>
                <a:gd name="connsiteX1" fmla="*/ 26566 w 265658"/>
                <a:gd name="connsiteY1" fmla="*/ 0 h 265658"/>
                <a:gd name="connsiteX2" fmla="*/ 0 w 265658"/>
                <a:gd name="connsiteY2" fmla="*/ 26566 h 265658"/>
                <a:gd name="connsiteX3" fmla="*/ 0 w 265658"/>
                <a:gd name="connsiteY3" fmla="*/ 239092 h 265658"/>
                <a:gd name="connsiteX4" fmla="*/ 26566 w 265658"/>
                <a:gd name="connsiteY4" fmla="*/ 265658 h 265658"/>
                <a:gd name="connsiteX5" fmla="*/ 239092 w 265658"/>
                <a:gd name="connsiteY5" fmla="*/ 265658 h 265658"/>
                <a:gd name="connsiteX6" fmla="*/ 265658 w 265658"/>
                <a:gd name="connsiteY6" fmla="*/ 239092 h 265658"/>
                <a:gd name="connsiteX7" fmla="*/ 265658 w 265658"/>
                <a:gd name="connsiteY7" fmla="*/ 26566 h 265658"/>
                <a:gd name="connsiteX8" fmla="*/ 239092 w 265658"/>
                <a:gd name="connsiteY8" fmla="*/ 0 h 265658"/>
                <a:gd name="connsiteX9" fmla="*/ 79697 w 265658"/>
                <a:gd name="connsiteY9" fmla="*/ 225809 h 265658"/>
                <a:gd name="connsiteX10" fmla="*/ 39849 w 265658"/>
                <a:gd name="connsiteY10" fmla="*/ 225809 h 265658"/>
                <a:gd name="connsiteX11" fmla="*/ 39849 w 265658"/>
                <a:gd name="connsiteY11" fmla="*/ 106263 h 265658"/>
                <a:gd name="connsiteX12" fmla="*/ 79697 w 265658"/>
                <a:gd name="connsiteY12" fmla="*/ 106263 h 265658"/>
                <a:gd name="connsiteX13" fmla="*/ 79697 w 265658"/>
                <a:gd name="connsiteY13" fmla="*/ 225809 h 265658"/>
                <a:gd name="connsiteX14" fmla="*/ 59773 w 265658"/>
                <a:gd name="connsiteY14" fmla="*/ 83682 h 265658"/>
                <a:gd name="connsiteX15" fmla="*/ 35864 w 265658"/>
                <a:gd name="connsiteY15" fmla="*/ 59773 h 265658"/>
                <a:gd name="connsiteX16" fmla="*/ 59773 w 265658"/>
                <a:gd name="connsiteY16" fmla="*/ 35864 h 265658"/>
                <a:gd name="connsiteX17" fmla="*/ 83682 w 265658"/>
                <a:gd name="connsiteY17" fmla="*/ 59773 h 265658"/>
                <a:gd name="connsiteX18" fmla="*/ 59773 w 265658"/>
                <a:gd name="connsiteY18" fmla="*/ 83682 h 265658"/>
                <a:gd name="connsiteX19" fmla="*/ 225809 w 265658"/>
                <a:gd name="connsiteY19" fmla="*/ 225809 h 265658"/>
                <a:gd name="connsiteX20" fmla="*/ 185961 w 265658"/>
                <a:gd name="connsiteY20" fmla="*/ 225809 h 265658"/>
                <a:gd name="connsiteX21" fmla="*/ 185961 w 265658"/>
                <a:gd name="connsiteY21" fmla="*/ 155410 h 265658"/>
                <a:gd name="connsiteX22" fmla="*/ 166036 w 265658"/>
                <a:gd name="connsiteY22" fmla="*/ 135486 h 265658"/>
                <a:gd name="connsiteX23" fmla="*/ 146112 w 265658"/>
                <a:gd name="connsiteY23" fmla="*/ 155410 h 265658"/>
                <a:gd name="connsiteX24" fmla="*/ 146112 w 265658"/>
                <a:gd name="connsiteY24" fmla="*/ 225809 h 265658"/>
                <a:gd name="connsiteX25" fmla="*/ 106263 w 265658"/>
                <a:gd name="connsiteY25" fmla="*/ 225809 h 265658"/>
                <a:gd name="connsiteX26" fmla="*/ 106263 w 265658"/>
                <a:gd name="connsiteY26" fmla="*/ 106263 h 265658"/>
                <a:gd name="connsiteX27" fmla="*/ 146112 w 265658"/>
                <a:gd name="connsiteY27" fmla="*/ 106263 h 265658"/>
                <a:gd name="connsiteX28" fmla="*/ 146112 w 265658"/>
                <a:gd name="connsiteY28" fmla="*/ 122203 h 265658"/>
                <a:gd name="connsiteX29" fmla="*/ 179319 w 265658"/>
                <a:gd name="connsiteY29" fmla="*/ 103607 h 265658"/>
                <a:gd name="connsiteX30" fmla="*/ 225809 w 265658"/>
                <a:gd name="connsiteY30" fmla="*/ 150097 h 265658"/>
                <a:gd name="connsiteX31" fmla="*/ 225809 w 265658"/>
                <a:gd name="connsiteY31" fmla="*/ 225809 h 265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65658" h="265658">
                  <a:moveTo>
                    <a:pt x="239092" y="0"/>
                  </a:moveTo>
                  <a:lnTo>
                    <a:pt x="26566" y="0"/>
                  </a:lnTo>
                  <a:cubicBezTo>
                    <a:pt x="11955" y="0"/>
                    <a:pt x="0" y="11955"/>
                    <a:pt x="0" y="26566"/>
                  </a:cubicBezTo>
                  <a:lnTo>
                    <a:pt x="0" y="239092"/>
                  </a:lnTo>
                  <a:cubicBezTo>
                    <a:pt x="0" y="253703"/>
                    <a:pt x="11955" y="265658"/>
                    <a:pt x="26566" y="265658"/>
                  </a:cubicBezTo>
                  <a:lnTo>
                    <a:pt x="239092" y="265658"/>
                  </a:lnTo>
                  <a:cubicBezTo>
                    <a:pt x="253703" y="265658"/>
                    <a:pt x="265658" y="253703"/>
                    <a:pt x="265658" y="239092"/>
                  </a:cubicBezTo>
                  <a:lnTo>
                    <a:pt x="265658" y="26566"/>
                  </a:lnTo>
                  <a:cubicBezTo>
                    <a:pt x="265658" y="11955"/>
                    <a:pt x="253703" y="0"/>
                    <a:pt x="239092" y="0"/>
                  </a:cubicBezTo>
                  <a:close/>
                  <a:moveTo>
                    <a:pt x="79697" y="225809"/>
                  </a:moveTo>
                  <a:lnTo>
                    <a:pt x="39849" y="225809"/>
                  </a:lnTo>
                  <a:lnTo>
                    <a:pt x="39849" y="106263"/>
                  </a:lnTo>
                  <a:lnTo>
                    <a:pt x="79697" y="106263"/>
                  </a:lnTo>
                  <a:lnTo>
                    <a:pt x="79697" y="225809"/>
                  </a:lnTo>
                  <a:close/>
                  <a:moveTo>
                    <a:pt x="59773" y="83682"/>
                  </a:moveTo>
                  <a:cubicBezTo>
                    <a:pt x="46490" y="83682"/>
                    <a:pt x="35864" y="73056"/>
                    <a:pt x="35864" y="59773"/>
                  </a:cubicBezTo>
                  <a:cubicBezTo>
                    <a:pt x="35864" y="46490"/>
                    <a:pt x="46490" y="35864"/>
                    <a:pt x="59773" y="35864"/>
                  </a:cubicBezTo>
                  <a:cubicBezTo>
                    <a:pt x="73056" y="35864"/>
                    <a:pt x="83682" y="46490"/>
                    <a:pt x="83682" y="59773"/>
                  </a:cubicBezTo>
                  <a:cubicBezTo>
                    <a:pt x="83682" y="73056"/>
                    <a:pt x="73056" y="83682"/>
                    <a:pt x="59773" y="83682"/>
                  </a:cubicBezTo>
                  <a:close/>
                  <a:moveTo>
                    <a:pt x="225809" y="225809"/>
                  </a:moveTo>
                  <a:lnTo>
                    <a:pt x="185961" y="225809"/>
                  </a:lnTo>
                  <a:lnTo>
                    <a:pt x="185961" y="155410"/>
                  </a:lnTo>
                  <a:cubicBezTo>
                    <a:pt x="185961" y="144784"/>
                    <a:pt x="176663" y="135486"/>
                    <a:pt x="166036" y="135486"/>
                  </a:cubicBezTo>
                  <a:cubicBezTo>
                    <a:pt x="155410" y="135486"/>
                    <a:pt x="146112" y="144784"/>
                    <a:pt x="146112" y="155410"/>
                  </a:cubicBezTo>
                  <a:lnTo>
                    <a:pt x="146112" y="225809"/>
                  </a:lnTo>
                  <a:lnTo>
                    <a:pt x="106263" y="225809"/>
                  </a:lnTo>
                  <a:lnTo>
                    <a:pt x="106263" y="106263"/>
                  </a:lnTo>
                  <a:lnTo>
                    <a:pt x="146112" y="106263"/>
                  </a:lnTo>
                  <a:lnTo>
                    <a:pt x="146112" y="122203"/>
                  </a:lnTo>
                  <a:cubicBezTo>
                    <a:pt x="152753" y="111576"/>
                    <a:pt x="167365" y="103607"/>
                    <a:pt x="179319" y="103607"/>
                  </a:cubicBezTo>
                  <a:cubicBezTo>
                    <a:pt x="204557" y="103607"/>
                    <a:pt x="225809" y="124859"/>
                    <a:pt x="225809" y="150097"/>
                  </a:cubicBezTo>
                  <a:lnTo>
                    <a:pt x="225809" y="225809"/>
                  </a:lnTo>
                  <a:close/>
                </a:path>
              </a:pathLst>
            </a:custGeom>
            <a:grpFill/>
            <a:ln w="5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/>
              <a:endParaRPr lang="fr-FR"/>
            </a:p>
          </p:txBody>
        </p:sp>
      </p:grpSp>
      <p:sp>
        <p:nvSpPr>
          <p:cNvPr id="40" name="ZoneTexte 39">
            <a:extLst>
              <a:ext uri="{FF2B5EF4-FFF2-40B4-BE49-F238E27FC236}">
                <a16:creationId xmlns:a16="http://schemas.microsoft.com/office/drawing/2014/main" id="{BC03A7F7-71DE-49DE-AE9E-DC2C4CD18C3C}"/>
              </a:ext>
            </a:extLst>
          </p:cNvPr>
          <p:cNvSpPr txBox="1"/>
          <p:nvPr/>
        </p:nvSpPr>
        <p:spPr>
          <a:xfrm>
            <a:off x="704921" y="6338685"/>
            <a:ext cx="15078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1000">
                <a:solidFill>
                  <a:schemeClr val="accent1"/>
                </a:solidFill>
              </a:rPr>
              <a:t>École Polytechnique</a:t>
            </a: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641898A1-7514-447B-AC34-6470CF8BC917}"/>
              </a:ext>
            </a:extLst>
          </p:cNvPr>
          <p:cNvSpPr txBox="1"/>
          <p:nvPr/>
        </p:nvSpPr>
        <p:spPr>
          <a:xfrm>
            <a:off x="2373870" y="6338685"/>
            <a:ext cx="11965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1000">
                <a:solidFill>
                  <a:schemeClr val="accent1"/>
                </a:solidFill>
              </a:rPr>
              <a:t>@polytechnique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5F0E770B-7757-417D-8240-8DB1C33DA866}"/>
              </a:ext>
            </a:extLst>
          </p:cNvPr>
          <p:cNvSpPr txBox="1"/>
          <p:nvPr/>
        </p:nvSpPr>
        <p:spPr>
          <a:xfrm>
            <a:off x="442762" y="4684692"/>
            <a:ext cx="35003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1600" err="1">
                <a:solidFill>
                  <a:schemeClr val="bg1"/>
                </a:solidFill>
              </a:rPr>
              <a:t>polytechnique.edu</a:t>
            </a:r>
            <a:endParaRPr lang="fr-FR" sz="1600">
              <a:solidFill>
                <a:schemeClr val="bg1"/>
              </a:solidFill>
            </a:endParaRPr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A93068CE-4B75-4C3E-B432-8F4238951C23}"/>
              </a:ext>
            </a:extLst>
          </p:cNvPr>
          <p:cNvSpPr txBox="1"/>
          <p:nvPr/>
        </p:nvSpPr>
        <p:spPr>
          <a:xfrm>
            <a:off x="442762" y="5357227"/>
            <a:ext cx="35003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1600">
                <a:solidFill>
                  <a:schemeClr val="bg1"/>
                </a:solidFill>
              </a:rPr>
              <a:t>fondationx.org</a:t>
            </a:r>
          </a:p>
        </p:txBody>
      </p:sp>
      <p:sp>
        <p:nvSpPr>
          <p:cNvPr id="48" name="ZoneTexte 47">
            <a:extLst>
              <a:ext uri="{FF2B5EF4-FFF2-40B4-BE49-F238E27FC236}">
                <a16:creationId xmlns:a16="http://schemas.microsoft.com/office/drawing/2014/main" id="{7E86E396-37CD-4175-9209-5B8267C59CE6}"/>
              </a:ext>
            </a:extLst>
          </p:cNvPr>
          <p:cNvSpPr txBox="1"/>
          <p:nvPr/>
        </p:nvSpPr>
        <p:spPr>
          <a:xfrm>
            <a:off x="442762" y="5670585"/>
            <a:ext cx="35003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1600">
                <a:solidFill>
                  <a:schemeClr val="bg1"/>
                </a:solidFill>
              </a:rPr>
              <a:t>xpuissancevous.fr</a:t>
            </a:r>
          </a:p>
        </p:txBody>
      </p:sp>
      <p:pic>
        <p:nvPicPr>
          <p:cNvPr id="32" name="Image 31" descr="Une image contenant bâtiment, dessin, fenêtre, table&#10;&#10;Description générée automatiquement">
            <a:extLst>
              <a:ext uri="{FF2B5EF4-FFF2-40B4-BE49-F238E27FC236}">
                <a16:creationId xmlns:a16="http://schemas.microsoft.com/office/drawing/2014/main" id="{52E2F5AF-C25A-4E5D-A34E-3DE790B3BCDD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1143" y="555527"/>
            <a:ext cx="2794992" cy="1345769"/>
          </a:xfrm>
          <a:prstGeom prst="rect">
            <a:avLst/>
          </a:prstGeom>
        </p:spPr>
      </p:pic>
      <p:sp>
        <p:nvSpPr>
          <p:cNvPr id="33" name="ZoneTexte 32">
            <a:extLst>
              <a:ext uri="{FF2B5EF4-FFF2-40B4-BE49-F238E27FC236}">
                <a16:creationId xmlns:a16="http://schemas.microsoft.com/office/drawing/2014/main" id="{5F0E770B-7757-417D-8240-8DB1C33DA866}"/>
              </a:ext>
            </a:extLst>
          </p:cNvPr>
          <p:cNvSpPr txBox="1"/>
          <p:nvPr/>
        </p:nvSpPr>
        <p:spPr>
          <a:xfrm>
            <a:off x="454044" y="5016678"/>
            <a:ext cx="35003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1600" err="1">
                <a:solidFill>
                  <a:schemeClr val="bg1"/>
                </a:solidFill>
              </a:rPr>
              <a:t>ip-paris.fr</a:t>
            </a:r>
            <a:endParaRPr lang="fr-FR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3513761"/>
      </p:ext>
    </p:extLst>
  </p:cSld>
  <p:clrMapOvr>
    <a:masterClrMapping/>
  </p:clrMapOvr>
  <p:hf hdr="0" ftr="0" dt="0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e de couverture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 16">
            <a:extLst>
              <a:ext uri="{FF2B5EF4-FFF2-40B4-BE49-F238E27FC236}">
                <a16:creationId xmlns:a16="http://schemas.microsoft.com/office/drawing/2014/main" id="{E186DB2F-7D29-4CE0-87AA-38D858BA50E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3" name="Graphique 12">
            <a:extLst>
              <a:ext uri="{FF2B5EF4-FFF2-40B4-BE49-F238E27FC236}">
                <a16:creationId xmlns:a16="http://schemas.microsoft.com/office/drawing/2014/main" id="{9C3298E9-4B6B-4DE3-BC1D-DEA3FEBE4A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4383933" y="-6442325"/>
            <a:ext cx="20959864" cy="2015243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F9B8327-15DB-4DDC-B928-3349A598288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chemeClr val="tx1">
                  <a:alpha val="3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1" name="Graphique 7">
            <a:extLst>
              <a:ext uri="{FF2B5EF4-FFF2-40B4-BE49-F238E27FC236}">
                <a16:creationId xmlns:a16="http://schemas.microsoft.com/office/drawing/2014/main" id="{83C1AD44-A9CD-4E4B-A88B-D70D591C767B}"/>
              </a:ext>
            </a:extLst>
          </p:cNvPr>
          <p:cNvGrpSpPr/>
          <p:nvPr/>
        </p:nvGrpSpPr>
        <p:grpSpPr>
          <a:xfrm>
            <a:off x="3706034" y="6364958"/>
            <a:ext cx="193675" cy="193675"/>
            <a:chOff x="10490472" y="6375399"/>
            <a:chExt cx="193675" cy="193675"/>
          </a:xfrm>
          <a:solidFill>
            <a:schemeClr val="accent1"/>
          </a:solidFill>
        </p:grpSpPr>
        <p:grpSp>
          <p:nvGrpSpPr>
            <p:cNvPr id="12" name="Graphique 7">
              <a:extLst>
                <a:ext uri="{FF2B5EF4-FFF2-40B4-BE49-F238E27FC236}">
                  <a16:creationId xmlns:a16="http://schemas.microsoft.com/office/drawing/2014/main" id="{83C1AD44-A9CD-4E4B-A88B-D70D591C767B}"/>
                </a:ext>
              </a:extLst>
            </p:cNvPr>
            <p:cNvGrpSpPr/>
            <p:nvPr/>
          </p:nvGrpSpPr>
          <p:grpSpPr>
            <a:xfrm>
              <a:off x="10490472" y="6375399"/>
              <a:ext cx="193746" cy="193746"/>
              <a:chOff x="10490472" y="6375399"/>
              <a:chExt cx="193746" cy="193746"/>
            </a:xfrm>
            <a:grpFill/>
          </p:grpSpPr>
          <p:sp>
            <p:nvSpPr>
              <p:cNvPr id="16" name="Forme libre : forme 15">
                <a:extLst>
                  <a:ext uri="{FF2B5EF4-FFF2-40B4-BE49-F238E27FC236}">
                    <a16:creationId xmlns:a16="http://schemas.microsoft.com/office/drawing/2014/main" id="{20F63E40-D19C-40E2-AAE5-B404CAAA0623}"/>
                  </a:ext>
                </a:extLst>
              </p:cNvPr>
              <p:cNvSpPr/>
              <p:nvPr/>
            </p:nvSpPr>
            <p:spPr>
              <a:xfrm>
                <a:off x="10490472" y="6375399"/>
                <a:ext cx="193746" cy="193746"/>
              </a:xfrm>
              <a:custGeom>
                <a:avLst/>
                <a:gdLst>
                  <a:gd name="connsiteX0" fmla="*/ 140278 w 193746"/>
                  <a:gd name="connsiteY0" fmla="*/ 0 h 193746"/>
                  <a:gd name="connsiteX1" fmla="*/ 53466 w 193746"/>
                  <a:gd name="connsiteY1" fmla="*/ 0 h 193746"/>
                  <a:gd name="connsiteX2" fmla="*/ 0 w 193746"/>
                  <a:gd name="connsiteY2" fmla="*/ 53467 h 193746"/>
                  <a:gd name="connsiteX3" fmla="*/ 0 w 193746"/>
                  <a:gd name="connsiteY3" fmla="*/ 140279 h 193746"/>
                  <a:gd name="connsiteX4" fmla="*/ 53466 w 193746"/>
                  <a:gd name="connsiteY4" fmla="*/ 193746 h 193746"/>
                  <a:gd name="connsiteX5" fmla="*/ 140278 w 193746"/>
                  <a:gd name="connsiteY5" fmla="*/ 193746 h 193746"/>
                  <a:gd name="connsiteX6" fmla="*/ 193746 w 193746"/>
                  <a:gd name="connsiteY6" fmla="*/ 140279 h 193746"/>
                  <a:gd name="connsiteX7" fmla="*/ 193746 w 193746"/>
                  <a:gd name="connsiteY7" fmla="*/ 53467 h 193746"/>
                  <a:gd name="connsiteX8" fmla="*/ 140278 w 193746"/>
                  <a:gd name="connsiteY8" fmla="*/ 0 h 193746"/>
                  <a:gd name="connsiteX9" fmla="*/ 176557 w 193746"/>
                  <a:gd name="connsiteY9" fmla="*/ 140279 h 193746"/>
                  <a:gd name="connsiteX10" fmla="*/ 140279 w 193746"/>
                  <a:gd name="connsiteY10" fmla="*/ 176556 h 193746"/>
                  <a:gd name="connsiteX11" fmla="*/ 53466 w 193746"/>
                  <a:gd name="connsiteY11" fmla="*/ 176556 h 193746"/>
                  <a:gd name="connsiteX12" fmla="*/ 17190 w 193746"/>
                  <a:gd name="connsiteY12" fmla="*/ 140279 h 193746"/>
                  <a:gd name="connsiteX13" fmla="*/ 17190 w 193746"/>
                  <a:gd name="connsiteY13" fmla="*/ 53467 h 193746"/>
                  <a:gd name="connsiteX14" fmla="*/ 53466 w 193746"/>
                  <a:gd name="connsiteY14" fmla="*/ 17190 h 193746"/>
                  <a:gd name="connsiteX15" fmla="*/ 140278 w 193746"/>
                  <a:gd name="connsiteY15" fmla="*/ 17190 h 193746"/>
                  <a:gd name="connsiteX16" fmla="*/ 176556 w 193746"/>
                  <a:gd name="connsiteY16" fmla="*/ 53467 h 193746"/>
                  <a:gd name="connsiteX17" fmla="*/ 176556 w 193746"/>
                  <a:gd name="connsiteY17" fmla="*/ 140279 h 1937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3746" h="193746">
                    <a:moveTo>
                      <a:pt x="140278" y="0"/>
                    </a:moveTo>
                    <a:lnTo>
                      <a:pt x="53466" y="0"/>
                    </a:lnTo>
                    <a:cubicBezTo>
                      <a:pt x="23985" y="0"/>
                      <a:pt x="0" y="23986"/>
                      <a:pt x="0" y="53467"/>
                    </a:cubicBezTo>
                    <a:lnTo>
                      <a:pt x="0" y="140279"/>
                    </a:lnTo>
                    <a:cubicBezTo>
                      <a:pt x="0" y="169761"/>
                      <a:pt x="23985" y="193746"/>
                      <a:pt x="53466" y="193746"/>
                    </a:cubicBezTo>
                    <a:lnTo>
                      <a:pt x="140278" y="193746"/>
                    </a:lnTo>
                    <a:cubicBezTo>
                      <a:pt x="169761" y="193746"/>
                      <a:pt x="193746" y="169760"/>
                      <a:pt x="193746" y="140279"/>
                    </a:cubicBezTo>
                    <a:lnTo>
                      <a:pt x="193746" y="53467"/>
                    </a:lnTo>
                    <a:cubicBezTo>
                      <a:pt x="193747" y="23986"/>
                      <a:pt x="169761" y="0"/>
                      <a:pt x="140278" y="0"/>
                    </a:cubicBezTo>
                    <a:close/>
                    <a:moveTo>
                      <a:pt x="176557" y="140279"/>
                    </a:moveTo>
                    <a:cubicBezTo>
                      <a:pt x="176557" y="160283"/>
                      <a:pt x="160283" y="176556"/>
                      <a:pt x="140279" y="176556"/>
                    </a:cubicBezTo>
                    <a:lnTo>
                      <a:pt x="53466" y="176556"/>
                    </a:lnTo>
                    <a:cubicBezTo>
                      <a:pt x="33463" y="176557"/>
                      <a:pt x="17190" y="160283"/>
                      <a:pt x="17190" y="140279"/>
                    </a:cubicBezTo>
                    <a:lnTo>
                      <a:pt x="17190" y="53467"/>
                    </a:lnTo>
                    <a:cubicBezTo>
                      <a:pt x="17190" y="33465"/>
                      <a:pt x="33463" y="17190"/>
                      <a:pt x="53466" y="17190"/>
                    </a:cubicBezTo>
                    <a:lnTo>
                      <a:pt x="140278" y="17190"/>
                    </a:lnTo>
                    <a:cubicBezTo>
                      <a:pt x="160282" y="17190"/>
                      <a:pt x="176556" y="33465"/>
                      <a:pt x="176556" y="53467"/>
                    </a:cubicBezTo>
                    <a:lnTo>
                      <a:pt x="176556" y="140279"/>
                    </a:lnTo>
                    <a:close/>
                  </a:path>
                </a:pathLst>
              </a:custGeom>
              <a:grpFill/>
              <a:ln w="11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/>
                <a:endParaRPr lang="fr-FR"/>
              </a:p>
            </p:txBody>
          </p:sp>
          <p:sp>
            <p:nvSpPr>
              <p:cNvPr id="18" name="Forme libre : forme 17">
                <a:extLst>
                  <a:ext uri="{FF2B5EF4-FFF2-40B4-BE49-F238E27FC236}">
                    <a16:creationId xmlns:a16="http://schemas.microsoft.com/office/drawing/2014/main" id="{CDF3FEA9-C68D-4EA9-BC06-F3A9A4B6417C}"/>
                  </a:ext>
                </a:extLst>
              </p:cNvPr>
              <p:cNvSpPr/>
              <p:nvPr/>
            </p:nvSpPr>
            <p:spPr>
              <a:xfrm>
                <a:off x="10537421" y="6422350"/>
                <a:ext cx="99846" cy="99844"/>
              </a:xfrm>
              <a:custGeom>
                <a:avLst/>
                <a:gdLst>
                  <a:gd name="connsiteX0" fmla="*/ 49923 w 99846"/>
                  <a:gd name="connsiteY0" fmla="*/ 0 h 99844"/>
                  <a:gd name="connsiteX1" fmla="*/ 0 w 99846"/>
                  <a:gd name="connsiteY1" fmla="*/ 49923 h 99844"/>
                  <a:gd name="connsiteX2" fmla="*/ 49923 w 99846"/>
                  <a:gd name="connsiteY2" fmla="*/ 99845 h 99844"/>
                  <a:gd name="connsiteX3" fmla="*/ 99847 w 99846"/>
                  <a:gd name="connsiteY3" fmla="*/ 49923 h 99844"/>
                  <a:gd name="connsiteX4" fmla="*/ 49923 w 99846"/>
                  <a:gd name="connsiteY4" fmla="*/ 0 h 99844"/>
                  <a:gd name="connsiteX5" fmla="*/ 49923 w 99846"/>
                  <a:gd name="connsiteY5" fmla="*/ 82653 h 99844"/>
                  <a:gd name="connsiteX6" fmla="*/ 17190 w 99846"/>
                  <a:gd name="connsiteY6" fmla="*/ 49922 h 99844"/>
                  <a:gd name="connsiteX7" fmla="*/ 49923 w 99846"/>
                  <a:gd name="connsiteY7" fmla="*/ 17189 h 99844"/>
                  <a:gd name="connsiteX8" fmla="*/ 82657 w 99846"/>
                  <a:gd name="connsiteY8" fmla="*/ 49922 h 99844"/>
                  <a:gd name="connsiteX9" fmla="*/ 49923 w 99846"/>
                  <a:gd name="connsiteY9" fmla="*/ 82653 h 998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9846" h="99844">
                    <a:moveTo>
                      <a:pt x="49923" y="0"/>
                    </a:moveTo>
                    <a:cubicBezTo>
                      <a:pt x="22395" y="0"/>
                      <a:pt x="0" y="22395"/>
                      <a:pt x="0" y="49923"/>
                    </a:cubicBezTo>
                    <a:cubicBezTo>
                      <a:pt x="0" y="77451"/>
                      <a:pt x="22395" y="99845"/>
                      <a:pt x="49923" y="99845"/>
                    </a:cubicBezTo>
                    <a:cubicBezTo>
                      <a:pt x="77452" y="99845"/>
                      <a:pt x="99847" y="77451"/>
                      <a:pt x="99847" y="49923"/>
                    </a:cubicBezTo>
                    <a:cubicBezTo>
                      <a:pt x="99847" y="22395"/>
                      <a:pt x="77452" y="0"/>
                      <a:pt x="49923" y="0"/>
                    </a:cubicBezTo>
                    <a:close/>
                    <a:moveTo>
                      <a:pt x="49923" y="82653"/>
                    </a:moveTo>
                    <a:cubicBezTo>
                      <a:pt x="31875" y="82653"/>
                      <a:pt x="17190" y="67971"/>
                      <a:pt x="17190" y="49922"/>
                    </a:cubicBezTo>
                    <a:cubicBezTo>
                      <a:pt x="17190" y="31873"/>
                      <a:pt x="31874" y="17189"/>
                      <a:pt x="49923" y="17189"/>
                    </a:cubicBezTo>
                    <a:cubicBezTo>
                      <a:pt x="67973" y="17189"/>
                      <a:pt x="82657" y="31873"/>
                      <a:pt x="82657" y="49922"/>
                    </a:cubicBezTo>
                    <a:cubicBezTo>
                      <a:pt x="82657" y="67971"/>
                      <a:pt x="67972" y="82653"/>
                      <a:pt x="49923" y="82653"/>
                    </a:cubicBezTo>
                    <a:close/>
                  </a:path>
                </a:pathLst>
              </a:custGeom>
              <a:grpFill/>
              <a:ln w="11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/>
                <a:endParaRPr lang="fr-FR"/>
              </a:p>
            </p:txBody>
          </p:sp>
          <p:sp>
            <p:nvSpPr>
              <p:cNvPr id="19" name="Forme libre : forme 18">
                <a:extLst>
                  <a:ext uri="{FF2B5EF4-FFF2-40B4-BE49-F238E27FC236}">
                    <a16:creationId xmlns:a16="http://schemas.microsoft.com/office/drawing/2014/main" id="{7770CCC7-F398-4AF3-AF14-C67614F38069}"/>
                  </a:ext>
                </a:extLst>
              </p:cNvPr>
              <p:cNvSpPr/>
              <p:nvPr/>
            </p:nvSpPr>
            <p:spPr>
              <a:xfrm>
                <a:off x="10626756" y="6407774"/>
                <a:ext cx="25212" cy="25212"/>
              </a:xfrm>
              <a:custGeom>
                <a:avLst/>
                <a:gdLst>
                  <a:gd name="connsiteX0" fmla="*/ 12606 w 25212"/>
                  <a:gd name="connsiteY0" fmla="*/ 0 h 25212"/>
                  <a:gd name="connsiteX1" fmla="*/ 3702 w 25212"/>
                  <a:gd name="connsiteY1" fmla="*/ 3690 h 25212"/>
                  <a:gd name="connsiteX2" fmla="*/ 0 w 25212"/>
                  <a:gd name="connsiteY2" fmla="*/ 12606 h 25212"/>
                  <a:gd name="connsiteX3" fmla="*/ 3702 w 25212"/>
                  <a:gd name="connsiteY3" fmla="*/ 21522 h 25212"/>
                  <a:gd name="connsiteX4" fmla="*/ 12606 w 25212"/>
                  <a:gd name="connsiteY4" fmla="*/ 25212 h 25212"/>
                  <a:gd name="connsiteX5" fmla="*/ 21522 w 25212"/>
                  <a:gd name="connsiteY5" fmla="*/ 21522 h 25212"/>
                  <a:gd name="connsiteX6" fmla="*/ 25212 w 25212"/>
                  <a:gd name="connsiteY6" fmla="*/ 12606 h 25212"/>
                  <a:gd name="connsiteX7" fmla="*/ 21522 w 25212"/>
                  <a:gd name="connsiteY7" fmla="*/ 3690 h 25212"/>
                  <a:gd name="connsiteX8" fmla="*/ 12606 w 25212"/>
                  <a:gd name="connsiteY8" fmla="*/ 0 h 252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5212" h="25212">
                    <a:moveTo>
                      <a:pt x="12606" y="0"/>
                    </a:moveTo>
                    <a:cubicBezTo>
                      <a:pt x="9294" y="0"/>
                      <a:pt x="6041" y="1341"/>
                      <a:pt x="3702" y="3690"/>
                    </a:cubicBezTo>
                    <a:cubicBezTo>
                      <a:pt x="1351" y="6028"/>
                      <a:pt x="0" y="9283"/>
                      <a:pt x="0" y="12606"/>
                    </a:cubicBezTo>
                    <a:cubicBezTo>
                      <a:pt x="0" y="15919"/>
                      <a:pt x="1352" y="19173"/>
                      <a:pt x="3702" y="21522"/>
                    </a:cubicBezTo>
                    <a:cubicBezTo>
                      <a:pt x="6039" y="23860"/>
                      <a:pt x="9294" y="25212"/>
                      <a:pt x="12606" y="25212"/>
                    </a:cubicBezTo>
                    <a:cubicBezTo>
                      <a:pt x="15929" y="25212"/>
                      <a:pt x="19173" y="23860"/>
                      <a:pt x="21522" y="21522"/>
                    </a:cubicBezTo>
                    <a:cubicBezTo>
                      <a:pt x="23871" y="19173"/>
                      <a:pt x="25212" y="15918"/>
                      <a:pt x="25212" y="12606"/>
                    </a:cubicBezTo>
                    <a:cubicBezTo>
                      <a:pt x="25212" y="9283"/>
                      <a:pt x="23871" y="6028"/>
                      <a:pt x="21522" y="3690"/>
                    </a:cubicBezTo>
                    <a:cubicBezTo>
                      <a:pt x="19184" y="1341"/>
                      <a:pt x="15929" y="0"/>
                      <a:pt x="12606" y="0"/>
                    </a:cubicBezTo>
                    <a:close/>
                  </a:path>
                </a:pathLst>
              </a:custGeom>
              <a:grpFill/>
              <a:ln w="11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/>
                <a:endParaRPr lang="fr-FR"/>
              </a:p>
            </p:txBody>
          </p:sp>
        </p:grpSp>
      </p:grpSp>
      <p:grpSp>
        <p:nvGrpSpPr>
          <p:cNvPr id="20" name="Graphique 2">
            <a:extLst>
              <a:ext uri="{FF2B5EF4-FFF2-40B4-BE49-F238E27FC236}">
                <a16:creationId xmlns:a16="http://schemas.microsoft.com/office/drawing/2014/main" id="{9401FED0-1A6E-4FFD-B77B-FE371F0B5CCD}"/>
              </a:ext>
            </a:extLst>
          </p:cNvPr>
          <p:cNvGrpSpPr/>
          <p:nvPr/>
        </p:nvGrpSpPr>
        <p:grpSpPr>
          <a:xfrm>
            <a:off x="4109424" y="6364958"/>
            <a:ext cx="193675" cy="193675"/>
            <a:chOff x="10734728" y="6375399"/>
            <a:chExt cx="193675" cy="193675"/>
          </a:xfrm>
          <a:solidFill>
            <a:schemeClr val="accent1"/>
          </a:solidFill>
        </p:grpSpPr>
        <p:sp>
          <p:nvSpPr>
            <p:cNvPr id="21" name="Forme libre : forme 20">
              <a:extLst>
                <a:ext uri="{FF2B5EF4-FFF2-40B4-BE49-F238E27FC236}">
                  <a16:creationId xmlns:a16="http://schemas.microsoft.com/office/drawing/2014/main" id="{3A6A225C-B175-4F86-9F2D-FCDC92450AD0}"/>
                </a:ext>
              </a:extLst>
            </p:cNvPr>
            <p:cNvSpPr/>
            <p:nvPr/>
          </p:nvSpPr>
          <p:spPr>
            <a:xfrm>
              <a:off x="10734728" y="6375801"/>
              <a:ext cx="193279" cy="192474"/>
            </a:xfrm>
            <a:custGeom>
              <a:avLst/>
              <a:gdLst>
                <a:gd name="connsiteX0" fmla="*/ 96640 w 193279"/>
                <a:gd name="connsiteY0" fmla="*/ 0 h 192474"/>
                <a:gd name="connsiteX1" fmla="*/ 0 w 193279"/>
                <a:gd name="connsiteY1" fmla="*/ 96640 h 192474"/>
                <a:gd name="connsiteX2" fmla="*/ 80523 w 193279"/>
                <a:gd name="connsiteY2" fmla="*/ 191829 h 192474"/>
                <a:gd name="connsiteX3" fmla="*/ 80523 w 193279"/>
                <a:gd name="connsiteY3" fmla="*/ 116802 h 192474"/>
                <a:gd name="connsiteX4" fmla="*/ 57210 w 193279"/>
                <a:gd name="connsiteY4" fmla="*/ 116802 h 192474"/>
                <a:gd name="connsiteX5" fmla="*/ 57210 w 193279"/>
                <a:gd name="connsiteY5" fmla="*/ 89803 h 192474"/>
                <a:gd name="connsiteX6" fmla="*/ 80523 w 193279"/>
                <a:gd name="connsiteY6" fmla="*/ 89803 h 192474"/>
                <a:gd name="connsiteX7" fmla="*/ 80523 w 193279"/>
                <a:gd name="connsiteY7" fmla="*/ 69895 h 192474"/>
                <a:gd name="connsiteX8" fmla="*/ 115240 w 193279"/>
                <a:gd name="connsiteY8" fmla="*/ 34208 h 192474"/>
                <a:gd name="connsiteX9" fmla="*/ 136056 w 193279"/>
                <a:gd name="connsiteY9" fmla="*/ 35267 h 192474"/>
                <a:gd name="connsiteX10" fmla="*/ 136056 w 193279"/>
                <a:gd name="connsiteY10" fmla="*/ 59412 h 192474"/>
                <a:gd name="connsiteX11" fmla="*/ 121762 w 193279"/>
                <a:gd name="connsiteY11" fmla="*/ 59419 h 192474"/>
                <a:gd name="connsiteX12" fmla="*/ 108396 w 193279"/>
                <a:gd name="connsiteY12" fmla="*/ 72558 h 192474"/>
                <a:gd name="connsiteX13" fmla="*/ 108396 w 193279"/>
                <a:gd name="connsiteY13" fmla="*/ 89789 h 192474"/>
                <a:gd name="connsiteX14" fmla="*/ 135133 w 193279"/>
                <a:gd name="connsiteY14" fmla="*/ 89789 h 192474"/>
                <a:gd name="connsiteX15" fmla="*/ 131646 w 193279"/>
                <a:gd name="connsiteY15" fmla="*/ 116788 h 192474"/>
                <a:gd name="connsiteX16" fmla="*/ 108396 w 193279"/>
                <a:gd name="connsiteY16" fmla="*/ 116788 h 192474"/>
                <a:gd name="connsiteX17" fmla="*/ 108396 w 193279"/>
                <a:gd name="connsiteY17" fmla="*/ 192475 h 192474"/>
                <a:gd name="connsiteX18" fmla="*/ 193280 w 193279"/>
                <a:gd name="connsiteY18" fmla="*/ 96613 h 192474"/>
                <a:gd name="connsiteX19" fmla="*/ 96640 w 193279"/>
                <a:gd name="connsiteY19" fmla="*/ 0 h 192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93279" h="192474">
                  <a:moveTo>
                    <a:pt x="96640" y="0"/>
                  </a:moveTo>
                  <a:cubicBezTo>
                    <a:pt x="43268" y="0"/>
                    <a:pt x="0" y="43268"/>
                    <a:pt x="0" y="96640"/>
                  </a:cubicBezTo>
                  <a:cubicBezTo>
                    <a:pt x="0" y="144509"/>
                    <a:pt x="34841" y="184153"/>
                    <a:pt x="80523" y="191829"/>
                  </a:cubicBezTo>
                  <a:lnTo>
                    <a:pt x="80523" y="116802"/>
                  </a:lnTo>
                  <a:lnTo>
                    <a:pt x="57210" y="116802"/>
                  </a:lnTo>
                  <a:lnTo>
                    <a:pt x="57210" y="89803"/>
                  </a:lnTo>
                  <a:lnTo>
                    <a:pt x="80523" y="89803"/>
                  </a:lnTo>
                  <a:lnTo>
                    <a:pt x="80523" y="69895"/>
                  </a:lnTo>
                  <a:cubicBezTo>
                    <a:pt x="80523" y="46796"/>
                    <a:pt x="94631" y="34208"/>
                    <a:pt x="115240" y="34208"/>
                  </a:cubicBezTo>
                  <a:cubicBezTo>
                    <a:pt x="125111" y="34208"/>
                    <a:pt x="133593" y="34943"/>
                    <a:pt x="136056" y="35267"/>
                  </a:cubicBezTo>
                  <a:lnTo>
                    <a:pt x="136056" y="59412"/>
                  </a:lnTo>
                  <a:lnTo>
                    <a:pt x="121762" y="59419"/>
                  </a:lnTo>
                  <a:cubicBezTo>
                    <a:pt x="110556" y="59419"/>
                    <a:pt x="108396" y="64743"/>
                    <a:pt x="108396" y="72558"/>
                  </a:cubicBezTo>
                  <a:lnTo>
                    <a:pt x="108396" y="89789"/>
                  </a:lnTo>
                  <a:lnTo>
                    <a:pt x="135133" y="89789"/>
                  </a:lnTo>
                  <a:lnTo>
                    <a:pt x="131646" y="116788"/>
                  </a:lnTo>
                  <a:lnTo>
                    <a:pt x="108396" y="116788"/>
                  </a:lnTo>
                  <a:lnTo>
                    <a:pt x="108396" y="192475"/>
                  </a:lnTo>
                  <a:cubicBezTo>
                    <a:pt x="156210" y="186655"/>
                    <a:pt x="193280" y="146002"/>
                    <a:pt x="193280" y="96613"/>
                  </a:cubicBezTo>
                  <a:cubicBezTo>
                    <a:pt x="193280" y="43268"/>
                    <a:pt x="150012" y="0"/>
                    <a:pt x="96640" y="0"/>
                  </a:cubicBezTo>
                  <a:close/>
                </a:path>
              </a:pathLst>
            </a:custGeom>
            <a:grpFill/>
            <a:ln w="113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/>
              <a:endParaRPr lang="fr-FR"/>
            </a:p>
          </p:txBody>
        </p:sp>
      </p:grpSp>
      <p:grpSp>
        <p:nvGrpSpPr>
          <p:cNvPr id="22" name="Graphique 5">
            <a:extLst>
              <a:ext uri="{FF2B5EF4-FFF2-40B4-BE49-F238E27FC236}">
                <a16:creationId xmlns:a16="http://schemas.microsoft.com/office/drawing/2014/main" id="{049CBD90-75C7-47ED-B496-8C528DE04E0A}"/>
              </a:ext>
            </a:extLst>
          </p:cNvPr>
          <p:cNvGrpSpPr/>
          <p:nvPr/>
        </p:nvGrpSpPr>
        <p:grpSpPr>
          <a:xfrm>
            <a:off x="4512814" y="6364959"/>
            <a:ext cx="193673" cy="193673"/>
            <a:chOff x="11169267" y="6375401"/>
            <a:chExt cx="193673" cy="193673"/>
          </a:xfrm>
          <a:solidFill>
            <a:schemeClr val="accent1"/>
          </a:solidFill>
        </p:grpSpPr>
        <p:sp>
          <p:nvSpPr>
            <p:cNvPr id="23" name="Forme libre : forme 22">
              <a:extLst>
                <a:ext uri="{FF2B5EF4-FFF2-40B4-BE49-F238E27FC236}">
                  <a16:creationId xmlns:a16="http://schemas.microsoft.com/office/drawing/2014/main" id="{CB030C3D-33EC-4F77-8122-0EF89340D59F}"/>
                </a:ext>
              </a:extLst>
            </p:cNvPr>
            <p:cNvSpPr/>
            <p:nvPr/>
          </p:nvSpPr>
          <p:spPr>
            <a:xfrm>
              <a:off x="11169267" y="6375401"/>
              <a:ext cx="193673" cy="193673"/>
            </a:xfrm>
            <a:custGeom>
              <a:avLst/>
              <a:gdLst>
                <a:gd name="connsiteX0" fmla="*/ 96837 w 193673"/>
                <a:gd name="connsiteY0" fmla="*/ 0 h 193673"/>
                <a:gd name="connsiteX1" fmla="*/ 0 w 193673"/>
                <a:gd name="connsiteY1" fmla="*/ 96837 h 193673"/>
                <a:gd name="connsiteX2" fmla="*/ 96837 w 193673"/>
                <a:gd name="connsiteY2" fmla="*/ 193673 h 193673"/>
                <a:gd name="connsiteX3" fmla="*/ 193673 w 193673"/>
                <a:gd name="connsiteY3" fmla="*/ 96837 h 193673"/>
                <a:gd name="connsiteX4" fmla="*/ 96837 w 193673"/>
                <a:gd name="connsiteY4" fmla="*/ 0 h 193673"/>
                <a:gd name="connsiteX5" fmla="*/ 61104 w 193673"/>
                <a:gd name="connsiteY5" fmla="*/ 125324 h 193673"/>
                <a:gd name="connsiteX6" fmla="*/ 32617 w 193673"/>
                <a:gd name="connsiteY6" fmla="*/ 96831 h 193673"/>
                <a:gd name="connsiteX7" fmla="*/ 61104 w 193673"/>
                <a:gd name="connsiteY7" fmla="*/ 68349 h 193673"/>
                <a:gd name="connsiteX8" fmla="*/ 89591 w 193673"/>
                <a:gd name="connsiteY8" fmla="*/ 96831 h 193673"/>
                <a:gd name="connsiteX9" fmla="*/ 61104 w 193673"/>
                <a:gd name="connsiteY9" fmla="*/ 125324 h 193673"/>
                <a:gd name="connsiteX10" fmla="*/ 132569 w 193673"/>
                <a:gd name="connsiteY10" fmla="*/ 125324 h 193673"/>
                <a:gd name="connsiteX11" fmla="*/ 104088 w 193673"/>
                <a:gd name="connsiteY11" fmla="*/ 96831 h 193673"/>
                <a:gd name="connsiteX12" fmla="*/ 132569 w 193673"/>
                <a:gd name="connsiteY12" fmla="*/ 68349 h 193673"/>
                <a:gd name="connsiteX13" fmla="*/ 161051 w 193673"/>
                <a:gd name="connsiteY13" fmla="*/ 96831 h 193673"/>
                <a:gd name="connsiteX14" fmla="*/ 132569 w 193673"/>
                <a:gd name="connsiteY14" fmla="*/ 125324 h 193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3673" h="193673">
                  <a:moveTo>
                    <a:pt x="96837" y="0"/>
                  </a:moveTo>
                  <a:cubicBezTo>
                    <a:pt x="43354" y="0"/>
                    <a:pt x="0" y="43349"/>
                    <a:pt x="0" y="96837"/>
                  </a:cubicBezTo>
                  <a:cubicBezTo>
                    <a:pt x="0" y="150330"/>
                    <a:pt x="43354" y="193673"/>
                    <a:pt x="96837" y="193673"/>
                  </a:cubicBezTo>
                  <a:cubicBezTo>
                    <a:pt x="150319" y="193673"/>
                    <a:pt x="193673" y="150330"/>
                    <a:pt x="193673" y="96837"/>
                  </a:cubicBezTo>
                  <a:cubicBezTo>
                    <a:pt x="193673" y="43349"/>
                    <a:pt x="150319" y="0"/>
                    <a:pt x="96837" y="0"/>
                  </a:cubicBezTo>
                  <a:close/>
                  <a:moveTo>
                    <a:pt x="61104" y="125324"/>
                  </a:moveTo>
                  <a:cubicBezTo>
                    <a:pt x="45371" y="125324"/>
                    <a:pt x="32617" y="112558"/>
                    <a:pt x="32617" y="96831"/>
                  </a:cubicBezTo>
                  <a:cubicBezTo>
                    <a:pt x="32617" y="81098"/>
                    <a:pt x="45371" y="68349"/>
                    <a:pt x="61104" y="68349"/>
                  </a:cubicBezTo>
                  <a:cubicBezTo>
                    <a:pt x="76831" y="68349"/>
                    <a:pt x="89591" y="81098"/>
                    <a:pt x="89591" y="96831"/>
                  </a:cubicBezTo>
                  <a:cubicBezTo>
                    <a:pt x="89591" y="112558"/>
                    <a:pt x="76831" y="125324"/>
                    <a:pt x="61104" y="125324"/>
                  </a:cubicBezTo>
                  <a:close/>
                  <a:moveTo>
                    <a:pt x="132569" y="125324"/>
                  </a:moveTo>
                  <a:cubicBezTo>
                    <a:pt x="116836" y="125324"/>
                    <a:pt x="104088" y="112558"/>
                    <a:pt x="104088" y="96831"/>
                  </a:cubicBezTo>
                  <a:cubicBezTo>
                    <a:pt x="104088" y="81098"/>
                    <a:pt x="116836" y="68349"/>
                    <a:pt x="132569" y="68349"/>
                  </a:cubicBezTo>
                  <a:cubicBezTo>
                    <a:pt x="148302" y="68349"/>
                    <a:pt x="161051" y="81098"/>
                    <a:pt x="161051" y="96831"/>
                  </a:cubicBezTo>
                  <a:cubicBezTo>
                    <a:pt x="161051" y="112558"/>
                    <a:pt x="148302" y="125324"/>
                    <a:pt x="132569" y="125324"/>
                  </a:cubicBezTo>
                  <a:close/>
                </a:path>
              </a:pathLst>
            </a:custGeom>
            <a:grpFill/>
            <a:ln w="560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/>
              <a:endParaRPr lang="fr-FR"/>
            </a:p>
          </p:txBody>
        </p:sp>
      </p:grpSp>
      <p:grpSp>
        <p:nvGrpSpPr>
          <p:cNvPr id="24" name="Graphique 9">
            <a:extLst>
              <a:ext uri="{FF2B5EF4-FFF2-40B4-BE49-F238E27FC236}">
                <a16:creationId xmlns:a16="http://schemas.microsoft.com/office/drawing/2014/main" id="{23536F57-EC62-42E4-A6A4-23561A434EBD}"/>
              </a:ext>
            </a:extLst>
          </p:cNvPr>
          <p:cNvGrpSpPr/>
          <p:nvPr/>
        </p:nvGrpSpPr>
        <p:grpSpPr>
          <a:xfrm>
            <a:off x="4916203" y="6364958"/>
            <a:ext cx="193674" cy="193674"/>
            <a:chOff x="11700641" y="6375400"/>
            <a:chExt cx="193674" cy="193674"/>
          </a:xfrm>
          <a:solidFill>
            <a:schemeClr val="accent1"/>
          </a:solidFill>
        </p:grpSpPr>
        <p:grpSp>
          <p:nvGrpSpPr>
            <p:cNvPr id="25" name="Graphique 9">
              <a:extLst>
                <a:ext uri="{FF2B5EF4-FFF2-40B4-BE49-F238E27FC236}">
                  <a16:creationId xmlns:a16="http://schemas.microsoft.com/office/drawing/2014/main" id="{23536F57-EC62-42E4-A6A4-23561A434EBD}"/>
                </a:ext>
              </a:extLst>
            </p:cNvPr>
            <p:cNvGrpSpPr/>
            <p:nvPr/>
          </p:nvGrpSpPr>
          <p:grpSpPr>
            <a:xfrm>
              <a:off x="11717377" y="6375400"/>
              <a:ext cx="160058" cy="193533"/>
              <a:chOff x="11717377" y="6375400"/>
              <a:chExt cx="160058" cy="193533"/>
            </a:xfrm>
            <a:grpFill/>
          </p:grpSpPr>
          <p:sp>
            <p:nvSpPr>
              <p:cNvPr id="26" name="Forme libre : forme 25">
                <a:extLst>
                  <a:ext uri="{FF2B5EF4-FFF2-40B4-BE49-F238E27FC236}">
                    <a16:creationId xmlns:a16="http://schemas.microsoft.com/office/drawing/2014/main" id="{3B5AE801-BA57-494F-AE9A-A5FDC1460DFB}"/>
                  </a:ext>
                </a:extLst>
              </p:cNvPr>
              <p:cNvSpPr/>
              <p:nvPr/>
            </p:nvSpPr>
            <p:spPr>
              <a:xfrm>
                <a:off x="11717377" y="6457479"/>
                <a:ext cx="160058" cy="111454"/>
              </a:xfrm>
              <a:custGeom>
                <a:avLst/>
                <a:gdLst>
                  <a:gd name="connsiteX0" fmla="*/ 157250 w 160058"/>
                  <a:gd name="connsiteY0" fmla="*/ 17926 h 111454"/>
                  <a:gd name="connsiteX1" fmla="*/ 151040 w 160058"/>
                  <a:gd name="connsiteY1" fmla="*/ 7235 h 111454"/>
                  <a:gd name="connsiteX2" fmla="*/ 139968 w 160058"/>
                  <a:gd name="connsiteY2" fmla="*/ 2159 h 111454"/>
                  <a:gd name="connsiteX3" fmla="*/ 80029 w 160058"/>
                  <a:gd name="connsiteY3" fmla="*/ 0 h 111454"/>
                  <a:gd name="connsiteX4" fmla="*/ 20197 w 160058"/>
                  <a:gd name="connsiteY4" fmla="*/ 2159 h 111454"/>
                  <a:gd name="connsiteX5" fmla="*/ 9073 w 160058"/>
                  <a:gd name="connsiteY5" fmla="*/ 7235 h 111454"/>
                  <a:gd name="connsiteX6" fmla="*/ 2808 w 160058"/>
                  <a:gd name="connsiteY6" fmla="*/ 17926 h 111454"/>
                  <a:gd name="connsiteX7" fmla="*/ 0 w 160058"/>
                  <a:gd name="connsiteY7" fmla="*/ 55727 h 111454"/>
                  <a:gd name="connsiteX8" fmla="*/ 2808 w 160058"/>
                  <a:gd name="connsiteY8" fmla="*/ 93528 h 111454"/>
                  <a:gd name="connsiteX9" fmla="*/ 9019 w 160058"/>
                  <a:gd name="connsiteY9" fmla="*/ 104218 h 111454"/>
                  <a:gd name="connsiteX10" fmla="*/ 20089 w 160058"/>
                  <a:gd name="connsiteY10" fmla="*/ 109186 h 111454"/>
                  <a:gd name="connsiteX11" fmla="*/ 80030 w 160058"/>
                  <a:gd name="connsiteY11" fmla="*/ 111454 h 111454"/>
                  <a:gd name="connsiteX12" fmla="*/ 139968 w 160058"/>
                  <a:gd name="connsiteY12" fmla="*/ 109186 h 111454"/>
                  <a:gd name="connsiteX13" fmla="*/ 150985 w 160058"/>
                  <a:gd name="connsiteY13" fmla="*/ 104218 h 111454"/>
                  <a:gd name="connsiteX14" fmla="*/ 157249 w 160058"/>
                  <a:gd name="connsiteY14" fmla="*/ 93528 h 111454"/>
                  <a:gd name="connsiteX15" fmla="*/ 160058 w 160058"/>
                  <a:gd name="connsiteY15" fmla="*/ 55727 h 111454"/>
                  <a:gd name="connsiteX16" fmla="*/ 157250 w 160058"/>
                  <a:gd name="connsiteY16" fmla="*/ 17926 h 111454"/>
                  <a:gd name="connsiteX17" fmla="*/ 45687 w 160058"/>
                  <a:gd name="connsiteY17" fmla="*/ 28836 h 111454"/>
                  <a:gd name="connsiteX18" fmla="*/ 34132 w 160058"/>
                  <a:gd name="connsiteY18" fmla="*/ 28836 h 111454"/>
                  <a:gd name="connsiteX19" fmla="*/ 34132 w 160058"/>
                  <a:gd name="connsiteY19" fmla="*/ 90286 h 111454"/>
                  <a:gd name="connsiteX20" fmla="*/ 23332 w 160058"/>
                  <a:gd name="connsiteY20" fmla="*/ 90286 h 111454"/>
                  <a:gd name="connsiteX21" fmla="*/ 23332 w 160058"/>
                  <a:gd name="connsiteY21" fmla="*/ 28836 h 111454"/>
                  <a:gd name="connsiteX22" fmla="*/ 11992 w 160058"/>
                  <a:gd name="connsiteY22" fmla="*/ 28836 h 111454"/>
                  <a:gd name="connsiteX23" fmla="*/ 11992 w 160058"/>
                  <a:gd name="connsiteY23" fmla="*/ 18685 h 111454"/>
                  <a:gd name="connsiteX24" fmla="*/ 45688 w 160058"/>
                  <a:gd name="connsiteY24" fmla="*/ 18685 h 111454"/>
                  <a:gd name="connsiteX25" fmla="*/ 45688 w 160058"/>
                  <a:gd name="connsiteY25" fmla="*/ 28836 h 111454"/>
                  <a:gd name="connsiteX26" fmla="*/ 74846 w 160058"/>
                  <a:gd name="connsiteY26" fmla="*/ 90286 h 111454"/>
                  <a:gd name="connsiteX27" fmla="*/ 65234 w 160058"/>
                  <a:gd name="connsiteY27" fmla="*/ 90286 h 111454"/>
                  <a:gd name="connsiteX28" fmla="*/ 65234 w 160058"/>
                  <a:gd name="connsiteY28" fmla="*/ 84453 h 111454"/>
                  <a:gd name="connsiteX29" fmla="*/ 54217 w 160058"/>
                  <a:gd name="connsiteY29" fmla="*/ 91042 h 111454"/>
                  <a:gd name="connsiteX30" fmla="*/ 47955 w 160058"/>
                  <a:gd name="connsiteY30" fmla="*/ 87046 h 111454"/>
                  <a:gd name="connsiteX31" fmla="*/ 47090 w 160058"/>
                  <a:gd name="connsiteY31" fmla="*/ 79161 h 111454"/>
                  <a:gd name="connsiteX32" fmla="*/ 47090 w 160058"/>
                  <a:gd name="connsiteY32" fmla="*/ 36935 h 111454"/>
                  <a:gd name="connsiteX33" fmla="*/ 56702 w 160058"/>
                  <a:gd name="connsiteY33" fmla="*/ 36935 h 111454"/>
                  <a:gd name="connsiteX34" fmla="*/ 56702 w 160058"/>
                  <a:gd name="connsiteY34" fmla="*/ 76246 h 111454"/>
                  <a:gd name="connsiteX35" fmla="*/ 56811 w 160058"/>
                  <a:gd name="connsiteY35" fmla="*/ 80026 h 111454"/>
                  <a:gd name="connsiteX36" fmla="*/ 59079 w 160058"/>
                  <a:gd name="connsiteY36" fmla="*/ 82294 h 111454"/>
                  <a:gd name="connsiteX37" fmla="*/ 65235 w 160058"/>
                  <a:gd name="connsiteY37" fmla="*/ 77758 h 111454"/>
                  <a:gd name="connsiteX38" fmla="*/ 65235 w 160058"/>
                  <a:gd name="connsiteY38" fmla="*/ 36935 h 111454"/>
                  <a:gd name="connsiteX39" fmla="*/ 74847 w 160058"/>
                  <a:gd name="connsiteY39" fmla="*/ 36935 h 111454"/>
                  <a:gd name="connsiteX40" fmla="*/ 74847 w 160058"/>
                  <a:gd name="connsiteY40" fmla="*/ 90286 h 111454"/>
                  <a:gd name="connsiteX41" fmla="*/ 111566 w 160058"/>
                  <a:gd name="connsiteY41" fmla="*/ 74302 h 111454"/>
                  <a:gd name="connsiteX42" fmla="*/ 110598 w 160058"/>
                  <a:gd name="connsiteY42" fmla="*/ 85104 h 111454"/>
                  <a:gd name="connsiteX43" fmla="*/ 102929 w 160058"/>
                  <a:gd name="connsiteY43" fmla="*/ 91042 h 111454"/>
                  <a:gd name="connsiteX44" fmla="*/ 92884 w 160058"/>
                  <a:gd name="connsiteY44" fmla="*/ 85104 h 111454"/>
                  <a:gd name="connsiteX45" fmla="*/ 92884 w 160058"/>
                  <a:gd name="connsiteY45" fmla="*/ 90287 h 111454"/>
                  <a:gd name="connsiteX46" fmla="*/ 83273 w 160058"/>
                  <a:gd name="connsiteY46" fmla="*/ 90287 h 111454"/>
                  <a:gd name="connsiteX47" fmla="*/ 83273 w 160058"/>
                  <a:gd name="connsiteY47" fmla="*/ 18685 h 111454"/>
                  <a:gd name="connsiteX48" fmla="*/ 92884 w 160058"/>
                  <a:gd name="connsiteY48" fmla="*/ 18685 h 111454"/>
                  <a:gd name="connsiteX49" fmla="*/ 92884 w 160058"/>
                  <a:gd name="connsiteY49" fmla="*/ 42120 h 111454"/>
                  <a:gd name="connsiteX50" fmla="*/ 102929 w 160058"/>
                  <a:gd name="connsiteY50" fmla="*/ 36290 h 111454"/>
                  <a:gd name="connsiteX51" fmla="*/ 110598 w 160058"/>
                  <a:gd name="connsiteY51" fmla="*/ 42338 h 111454"/>
                  <a:gd name="connsiteX52" fmla="*/ 111566 w 160058"/>
                  <a:gd name="connsiteY52" fmla="*/ 53029 h 111454"/>
                  <a:gd name="connsiteX53" fmla="*/ 111566 w 160058"/>
                  <a:gd name="connsiteY53" fmla="*/ 74302 h 111454"/>
                  <a:gd name="connsiteX54" fmla="*/ 148070 w 160058"/>
                  <a:gd name="connsiteY54" fmla="*/ 65447 h 111454"/>
                  <a:gd name="connsiteX55" fmla="*/ 128739 w 160058"/>
                  <a:gd name="connsiteY55" fmla="*/ 65447 h 111454"/>
                  <a:gd name="connsiteX56" fmla="*/ 128739 w 160058"/>
                  <a:gd name="connsiteY56" fmla="*/ 74843 h 111454"/>
                  <a:gd name="connsiteX57" fmla="*/ 133706 w 160058"/>
                  <a:gd name="connsiteY57" fmla="*/ 82294 h 111454"/>
                  <a:gd name="connsiteX58" fmla="*/ 138026 w 160058"/>
                  <a:gd name="connsiteY58" fmla="*/ 78405 h 111454"/>
                  <a:gd name="connsiteX59" fmla="*/ 138242 w 160058"/>
                  <a:gd name="connsiteY59" fmla="*/ 71819 h 111454"/>
                  <a:gd name="connsiteX60" fmla="*/ 148069 w 160058"/>
                  <a:gd name="connsiteY60" fmla="*/ 71819 h 111454"/>
                  <a:gd name="connsiteX61" fmla="*/ 148069 w 160058"/>
                  <a:gd name="connsiteY61" fmla="*/ 73222 h 111454"/>
                  <a:gd name="connsiteX62" fmla="*/ 147853 w 160058"/>
                  <a:gd name="connsiteY62" fmla="*/ 79487 h 111454"/>
                  <a:gd name="connsiteX63" fmla="*/ 145585 w 160058"/>
                  <a:gd name="connsiteY63" fmla="*/ 85318 h 111454"/>
                  <a:gd name="connsiteX64" fmla="*/ 133919 w 160058"/>
                  <a:gd name="connsiteY64" fmla="*/ 91042 h 111454"/>
                  <a:gd name="connsiteX65" fmla="*/ 122256 w 160058"/>
                  <a:gd name="connsiteY65" fmla="*/ 85535 h 111454"/>
                  <a:gd name="connsiteX66" fmla="*/ 119126 w 160058"/>
                  <a:gd name="connsiteY66" fmla="*/ 73007 h 111454"/>
                  <a:gd name="connsiteX67" fmla="*/ 119126 w 160058"/>
                  <a:gd name="connsiteY67" fmla="*/ 54322 h 111454"/>
                  <a:gd name="connsiteX68" fmla="*/ 122147 w 160058"/>
                  <a:gd name="connsiteY68" fmla="*/ 41794 h 111454"/>
                  <a:gd name="connsiteX69" fmla="*/ 133706 w 160058"/>
                  <a:gd name="connsiteY69" fmla="*/ 36287 h 111454"/>
                  <a:gd name="connsiteX70" fmla="*/ 145153 w 160058"/>
                  <a:gd name="connsiteY70" fmla="*/ 41794 h 111454"/>
                  <a:gd name="connsiteX71" fmla="*/ 148070 w 160058"/>
                  <a:gd name="connsiteY71" fmla="*/ 54322 h 111454"/>
                  <a:gd name="connsiteX72" fmla="*/ 148070 w 160058"/>
                  <a:gd name="connsiteY72" fmla="*/ 65447 h 111454"/>
                  <a:gd name="connsiteX73" fmla="*/ 148070 w 160058"/>
                  <a:gd name="connsiteY73" fmla="*/ 65447 h 111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</a:cxnLst>
                <a:rect l="l" t="t" r="r" b="b"/>
                <a:pathLst>
                  <a:path w="160058" h="111454">
                    <a:moveTo>
                      <a:pt x="157250" y="17926"/>
                    </a:moveTo>
                    <a:cubicBezTo>
                      <a:pt x="156315" y="13677"/>
                      <a:pt x="154243" y="10114"/>
                      <a:pt x="151040" y="7235"/>
                    </a:cubicBezTo>
                    <a:cubicBezTo>
                      <a:pt x="147835" y="4356"/>
                      <a:pt x="144146" y="2663"/>
                      <a:pt x="139968" y="2159"/>
                    </a:cubicBezTo>
                    <a:cubicBezTo>
                      <a:pt x="126721" y="719"/>
                      <a:pt x="106742" y="0"/>
                      <a:pt x="80029" y="0"/>
                    </a:cubicBezTo>
                    <a:cubicBezTo>
                      <a:pt x="53316" y="0"/>
                      <a:pt x="33373" y="720"/>
                      <a:pt x="20197" y="2159"/>
                    </a:cubicBezTo>
                    <a:cubicBezTo>
                      <a:pt x="15950" y="2663"/>
                      <a:pt x="12242" y="4356"/>
                      <a:pt x="9073" y="7235"/>
                    </a:cubicBezTo>
                    <a:cubicBezTo>
                      <a:pt x="5904" y="10115"/>
                      <a:pt x="3816" y="13679"/>
                      <a:pt x="2808" y="17926"/>
                    </a:cubicBezTo>
                    <a:cubicBezTo>
                      <a:pt x="936" y="26280"/>
                      <a:pt x="0" y="38879"/>
                      <a:pt x="0" y="55727"/>
                    </a:cubicBezTo>
                    <a:cubicBezTo>
                      <a:pt x="0" y="72862"/>
                      <a:pt x="936" y="85463"/>
                      <a:pt x="2808" y="93528"/>
                    </a:cubicBezTo>
                    <a:cubicBezTo>
                      <a:pt x="3745" y="97774"/>
                      <a:pt x="5816" y="101340"/>
                      <a:pt x="9019" y="104218"/>
                    </a:cubicBezTo>
                    <a:cubicBezTo>
                      <a:pt x="12223" y="107098"/>
                      <a:pt x="15913" y="108754"/>
                      <a:pt x="20089" y="109186"/>
                    </a:cubicBezTo>
                    <a:cubicBezTo>
                      <a:pt x="33338" y="110698"/>
                      <a:pt x="53319" y="111454"/>
                      <a:pt x="80030" y="111454"/>
                    </a:cubicBezTo>
                    <a:cubicBezTo>
                      <a:pt x="106739" y="111454"/>
                      <a:pt x="126723" y="110698"/>
                      <a:pt x="139968" y="109186"/>
                    </a:cubicBezTo>
                    <a:cubicBezTo>
                      <a:pt x="144145" y="108754"/>
                      <a:pt x="147816" y="107098"/>
                      <a:pt x="150985" y="104218"/>
                    </a:cubicBezTo>
                    <a:cubicBezTo>
                      <a:pt x="154154" y="101340"/>
                      <a:pt x="156242" y="97774"/>
                      <a:pt x="157249" y="93528"/>
                    </a:cubicBezTo>
                    <a:cubicBezTo>
                      <a:pt x="159121" y="85174"/>
                      <a:pt x="160058" y="72575"/>
                      <a:pt x="160058" y="55727"/>
                    </a:cubicBezTo>
                    <a:cubicBezTo>
                      <a:pt x="160058" y="38591"/>
                      <a:pt x="159121" y="25991"/>
                      <a:pt x="157250" y="17926"/>
                    </a:cubicBezTo>
                    <a:close/>
                    <a:moveTo>
                      <a:pt x="45687" y="28836"/>
                    </a:moveTo>
                    <a:lnTo>
                      <a:pt x="34132" y="28836"/>
                    </a:lnTo>
                    <a:lnTo>
                      <a:pt x="34132" y="90286"/>
                    </a:lnTo>
                    <a:lnTo>
                      <a:pt x="23332" y="90286"/>
                    </a:lnTo>
                    <a:lnTo>
                      <a:pt x="23332" y="28836"/>
                    </a:lnTo>
                    <a:lnTo>
                      <a:pt x="11992" y="28836"/>
                    </a:lnTo>
                    <a:lnTo>
                      <a:pt x="11992" y="18685"/>
                    </a:lnTo>
                    <a:lnTo>
                      <a:pt x="45688" y="18685"/>
                    </a:lnTo>
                    <a:lnTo>
                      <a:pt x="45688" y="28836"/>
                    </a:lnTo>
                    <a:close/>
                    <a:moveTo>
                      <a:pt x="74846" y="90286"/>
                    </a:moveTo>
                    <a:lnTo>
                      <a:pt x="65234" y="90286"/>
                    </a:lnTo>
                    <a:lnTo>
                      <a:pt x="65234" y="84453"/>
                    </a:lnTo>
                    <a:cubicBezTo>
                      <a:pt x="61347" y="88846"/>
                      <a:pt x="57673" y="91042"/>
                      <a:pt x="54217" y="91042"/>
                    </a:cubicBezTo>
                    <a:cubicBezTo>
                      <a:pt x="50906" y="91042"/>
                      <a:pt x="48818" y="89709"/>
                      <a:pt x="47955" y="87046"/>
                    </a:cubicBezTo>
                    <a:cubicBezTo>
                      <a:pt x="47379" y="85318"/>
                      <a:pt x="47090" y="82689"/>
                      <a:pt x="47090" y="79161"/>
                    </a:cubicBezTo>
                    <a:lnTo>
                      <a:pt x="47090" y="36935"/>
                    </a:lnTo>
                    <a:lnTo>
                      <a:pt x="56702" y="36935"/>
                    </a:lnTo>
                    <a:lnTo>
                      <a:pt x="56702" y="76246"/>
                    </a:lnTo>
                    <a:cubicBezTo>
                      <a:pt x="56702" y="78549"/>
                      <a:pt x="56738" y="79810"/>
                      <a:pt x="56811" y="80026"/>
                    </a:cubicBezTo>
                    <a:cubicBezTo>
                      <a:pt x="57027" y="81538"/>
                      <a:pt x="57782" y="82294"/>
                      <a:pt x="59079" y="82294"/>
                    </a:cubicBezTo>
                    <a:cubicBezTo>
                      <a:pt x="61022" y="82294"/>
                      <a:pt x="63076" y="80782"/>
                      <a:pt x="65235" y="77758"/>
                    </a:cubicBezTo>
                    <a:lnTo>
                      <a:pt x="65235" y="36935"/>
                    </a:lnTo>
                    <a:lnTo>
                      <a:pt x="74847" y="36935"/>
                    </a:lnTo>
                    <a:lnTo>
                      <a:pt x="74847" y="90286"/>
                    </a:lnTo>
                    <a:close/>
                    <a:moveTo>
                      <a:pt x="111566" y="74302"/>
                    </a:moveTo>
                    <a:cubicBezTo>
                      <a:pt x="111566" y="79557"/>
                      <a:pt x="111243" y="83160"/>
                      <a:pt x="110598" y="85104"/>
                    </a:cubicBezTo>
                    <a:cubicBezTo>
                      <a:pt x="109371" y="89062"/>
                      <a:pt x="106817" y="91042"/>
                      <a:pt x="102929" y="91042"/>
                    </a:cubicBezTo>
                    <a:cubicBezTo>
                      <a:pt x="99473" y="91042"/>
                      <a:pt x="96125" y="89062"/>
                      <a:pt x="92884" y="85104"/>
                    </a:cubicBezTo>
                    <a:lnTo>
                      <a:pt x="92884" y="90287"/>
                    </a:lnTo>
                    <a:lnTo>
                      <a:pt x="83273" y="90287"/>
                    </a:lnTo>
                    <a:lnTo>
                      <a:pt x="83273" y="18685"/>
                    </a:lnTo>
                    <a:lnTo>
                      <a:pt x="92884" y="18685"/>
                    </a:lnTo>
                    <a:lnTo>
                      <a:pt x="92884" y="42120"/>
                    </a:lnTo>
                    <a:cubicBezTo>
                      <a:pt x="95981" y="38234"/>
                      <a:pt x="99328" y="36290"/>
                      <a:pt x="102929" y="36290"/>
                    </a:cubicBezTo>
                    <a:cubicBezTo>
                      <a:pt x="106817" y="36290"/>
                      <a:pt x="109371" y="38307"/>
                      <a:pt x="110598" y="42338"/>
                    </a:cubicBezTo>
                    <a:cubicBezTo>
                      <a:pt x="111242" y="44210"/>
                      <a:pt x="111566" y="47773"/>
                      <a:pt x="111566" y="53029"/>
                    </a:cubicBezTo>
                    <a:lnTo>
                      <a:pt x="111566" y="74302"/>
                    </a:lnTo>
                    <a:close/>
                    <a:moveTo>
                      <a:pt x="148070" y="65447"/>
                    </a:moveTo>
                    <a:lnTo>
                      <a:pt x="128739" y="65447"/>
                    </a:lnTo>
                    <a:lnTo>
                      <a:pt x="128739" y="74843"/>
                    </a:lnTo>
                    <a:cubicBezTo>
                      <a:pt x="128739" y="79811"/>
                      <a:pt x="130393" y="82294"/>
                      <a:pt x="133706" y="82294"/>
                    </a:cubicBezTo>
                    <a:cubicBezTo>
                      <a:pt x="136081" y="82294"/>
                      <a:pt x="137522" y="80999"/>
                      <a:pt x="138026" y="78405"/>
                    </a:cubicBezTo>
                    <a:cubicBezTo>
                      <a:pt x="138168" y="77686"/>
                      <a:pt x="138242" y="75490"/>
                      <a:pt x="138242" y="71819"/>
                    </a:cubicBezTo>
                    <a:lnTo>
                      <a:pt x="148069" y="71819"/>
                    </a:lnTo>
                    <a:lnTo>
                      <a:pt x="148069" y="73222"/>
                    </a:lnTo>
                    <a:cubicBezTo>
                      <a:pt x="148069" y="76751"/>
                      <a:pt x="147996" y="78838"/>
                      <a:pt x="147853" y="79487"/>
                    </a:cubicBezTo>
                    <a:cubicBezTo>
                      <a:pt x="147639" y="81429"/>
                      <a:pt x="146885" y="83373"/>
                      <a:pt x="145585" y="85318"/>
                    </a:cubicBezTo>
                    <a:cubicBezTo>
                      <a:pt x="142993" y="89134"/>
                      <a:pt x="139102" y="91042"/>
                      <a:pt x="133919" y="91042"/>
                    </a:cubicBezTo>
                    <a:cubicBezTo>
                      <a:pt x="128954" y="91042"/>
                      <a:pt x="125065" y="89205"/>
                      <a:pt x="122256" y="85535"/>
                    </a:cubicBezTo>
                    <a:cubicBezTo>
                      <a:pt x="120169" y="82871"/>
                      <a:pt x="119126" y="78695"/>
                      <a:pt x="119126" y="73007"/>
                    </a:cubicBezTo>
                    <a:lnTo>
                      <a:pt x="119126" y="54322"/>
                    </a:lnTo>
                    <a:cubicBezTo>
                      <a:pt x="119126" y="48634"/>
                      <a:pt x="120133" y="44458"/>
                      <a:pt x="122147" y="41794"/>
                    </a:cubicBezTo>
                    <a:cubicBezTo>
                      <a:pt x="124956" y="38123"/>
                      <a:pt x="128808" y="36287"/>
                      <a:pt x="133706" y="36287"/>
                    </a:cubicBezTo>
                    <a:cubicBezTo>
                      <a:pt x="138531" y="36287"/>
                      <a:pt x="142349" y="38123"/>
                      <a:pt x="145153" y="41794"/>
                    </a:cubicBezTo>
                    <a:cubicBezTo>
                      <a:pt x="147100" y="44458"/>
                      <a:pt x="148070" y="48634"/>
                      <a:pt x="148070" y="54322"/>
                    </a:cubicBezTo>
                    <a:lnTo>
                      <a:pt x="148070" y="65447"/>
                    </a:lnTo>
                    <a:lnTo>
                      <a:pt x="148070" y="65447"/>
                    </a:lnTo>
                    <a:close/>
                  </a:path>
                </a:pathLst>
              </a:custGeom>
              <a:grpFill/>
              <a:ln w="3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/>
                <a:endParaRPr lang="fr-FR"/>
              </a:p>
            </p:txBody>
          </p:sp>
          <p:sp>
            <p:nvSpPr>
              <p:cNvPr id="27" name="Forme libre : forme 26">
                <a:extLst>
                  <a:ext uri="{FF2B5EF4-FFF2-40B4-BE49-F238E27FC236}">
                    <a16:creationId xmlns:a16="http://schemas.microsoft.com/office/drawing/2014/main" id="{C17E9F6C-0389-4F69-87E8-1A7559C1F500}"/>
                  </a:ext>
                </a:extLst>
              </p:cNvPr>
              <p:cNvSpPr/>
              <p:nvPr/>
            </p:nvSpPr>
            <p:spPr>
              <a:xfrm>
                <a:off x="11810258" y="6502514"/>
                <a:ext cx="9073" cy="37258"/>
              </a:xfrm>
              <a:custGeom>
                <a:avLst/>
                <a:gdLst>
                  <a:gd name="connsiteX0" fmla="*/ 4860 w 9073"/>
                  <a:gd name="connsiteY0" fmla="*/ 0 h 37258"/>
                  <a:gd name="connsiteX1" fmla="*/ 0 w 9073"/>
                  <a:gd name="connsiteY1" fmla="*/ 2377 h 37258"/>
                  <a:gd name="connsiteX2" fmla="*/ 0 w 9073"/>
                  <a:gd name="connsiteY2" fmla="*/ 34883 h 37258"/>
                  <a:gd name="connsiteX3" fmla="*/ 4860 w 9073"/>
                  <a:gd name="connsiteY3" fmla="*/ 37258 h 37258"/>
                  <a:gd name="connsiteX4" fmla="*/ 9074 w 9073"/>
                  <a:gd name="connsiteY4" fmla="*/ 30022 h 37258"/>
                  <a:gd name="connsiteX5" fmla="*/ 9074 w 9073"/>
                  <a:gd name="connsiteY5" fmla="*/ 7236 h 37258"/>
                  <a:gd name="connsiteX6" fmla="*/ 4860 w 9073"/>
                  <a:gd name="connsiteY6" fmla="*/ 0 h 372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073" h="37258">
                    <a:moveTo>
                      <a:pt x="4860" y="0"/>
                    </a:moveTo>
                    <a:cubicBezTo>
                      <a:pt x="3203" y="0"/>
                      <a:pt x="1585" y="795"/>
                      <a:pt x="0" y="2377"/>
                    </a:cubicBezTo>
                    <a:lnTo>
                      <a:pt x="0" y="34883"/>
                    </a:lnTo>
                    <a:cubicBezTo>
                      <a:pt x="1584" y="36466"/>
                      <a:pt x="3203" y="37258"/>
                      <a:pt x="4860" y="37258"/>
                    </a:cubicBezTo>
                    <a:cubicBezTo>
                      <a:pt x="7666" y="37258"/>
                      <a:pt x="9074" y="34848"/>
                      <a:pt x="9074" y="30022"/>
                    </a:cubicBezTo>
                    <a:lnTo>
                      <a:pt x="9074" y="7236"/>
                    </a:lnTo>
                    <a:cubicBezTo>
                      <a:pt x="9073" y="2411"/>
                      <a:pt x="7669" y="0"/>
                      <a:pt x="4860" y="0"/>
                    </a:cubicBezTo>
                    <a:close/>
                  </a:path>
                </a:pathLst>
              </a:custGeom>
              <a:grpFill/>
              <a:ln w="3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/>
                <a:endParaRPr lang="fr-FR"/>
              </a:p>
            </p:txBody>
          </p:sp>
          <p:sp>
            <p:nvSpPr>
              <p:cNvPr id="28" name="Forme libre : forme 27">
                <a:extLst>
                  <a:ext uri="{FF2B5EF4-FFF2-40B4-BE49-F238E27FC236}">
                    <a16:creationId xmlns:a16="http://schemas.microsoft.com/office/drawing/2014/main" id="{E10E328D-2CB6-4D7A-A1B0-8BC484E29D4A}"/>
                  </a:ext>
                </a:extLst>
              </p:cNvPr>
              <p:cNvSpPr/>
              <p:nvPr/>
            </p:nvSpPr>
            <p:spPr>
              <a:xfrm>
                <a:off x="11846116" y="6502514"/>
                <a:ext cx="9718" cy="12310"/>
              </a:xfrm>
              <a:custGeom>
                <a:avLst/>
                <a:gdLst>
                  <a:gd name="connsiteX0" fmla="*/ 4860 w 9718"/>
                  <a:gd name="connsiteY0" fmla="*/ 0 h 12310"/>
                  <a:gd name="connsiteX1" fmla="*/ 0 w 9718"/>
                  <a:gd name="connsiteY1" fmla="*/ 7342 h 12310"/>
                  <a:gd name="connsiteX2" fmla="*/ 0 w 9718"/>
                  <a:gd name="connsiteY2" fmla="*/ 12310 h 12310"/>
                  <a:gd name="connsiteX3" fmla="*/ 9719 w 9718"/>
                  <a:gd name="connsiteY3" fmla="*/ 12310 h 12310"/>
                  <a:gd name="connsiteX4" fmla="*/ 9719 w 9718"/>
                  <a:gd name="connsiteY4" fmla="*/ 7342 h 12310"/>
                  <a:gd name="connsiteX5" fmla="*/ 4860 w 9718"/>
                  <a:gd name="connsiteY5" fmla="*/ 0 h 123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718" h="12310">
                    <a:moveTo>
                      <a:pt x="4860" y="0"/>
                    </a:moveTo>
                    <a:cubicBezTo>
                      <a:pt x="1620" y="0"/>
                      <a:pt x="0" y="2449"/>
                      <a:pt x="0" y="7342"/>
                    </a:cubicBezTo>
                    <a:lnTo>
                      <a:pt x="0" y="12310"/>
                    </a:lnTo>
                    <a:lnTo>
                      <a:pt x="9719" y="12310"/>
                    </a:lnTo>
                    <a:lnTo>
                      <a:pt x="9719" y="7342"/>
                    </a:lnTo>
                    <a:cubicBezTo>
                      <a:pt x="9719" y="2447"/>
                      <a:pt x="8098" y="0"/>
                      <a:pt x="4860" y="0"/>
                    </a:cubicBezTo>
                    <a:close/>
                  </a:path>
                </a:pathLst>
              </a:custGeom>
              <a:grpFill/>
              <a:ln w="3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/>
                <a:endParaRPr lang="fr-FR"/>
              </a:p>
            </p:txBody>
          </p:sp>
          <p:sp>
            <p:nvSpPr>
              <p:cNvPr id="29" name="Forme libre : forme 28">
                <a:extLst>
                  <a:ext uri="{FF2B5EF4-FFF2-40B4-BE49-F238E27FC236}">
                    <a16:creationId xmlns:a16="http://schemas.microsoft.com/office/drawing/2014/main" id="{5DCD05D9-95BE-4743-8821-9BB14D53FF48}"/>
                  </a:ext>
                </a:extLst>
              </p:cNvPr>
              <p:cNvSpPr/>
              <p:nvPr/>
            </p:nvSpPr>
            <p:spPr>
              <a:xfrm>
                <a:off x="11743195" y="6375400"/>
                <a:ext cx="37473" cy="72359"/>
              </a:xfrm>
              <a:custGeom>
                <a:avLst/>
                <a:gdLst>
                  <a:gd name="connsiteX0" fmla="*/ 13609 w 37473"/>
                  <a:gd name="connsiteY0" fmla="*/ 43091 h 72359"/>
                  <a:gd name="connsiteX1" fmla="*/ 13609 w 37473"/>
                  <a:gd name="connsiteY1" fmla="*/ 72360 h 72359"/>
                  <a:gd name="connsiteX2" fmla="*/ 24408 w 37473"/>
                  <a:gd name="connsiteY2" fmla="*/ 72360 h 72359"/>
                  <a:gd name="connsiteX3" fmla="*/ 24408 w 37473"/>
                  <a:gd name="connsiteY3" fmla="*/ 43091 h 72359"/>
                  <a:gd name="connsiteX4" fmla="*/ 37474 w 37473"/>
                  <a:gd name="connsiteY4" fmla="*/ 0 h 72359"/>
                  <a:gd name="connsiteX5" fmla="*/ 26458 w 37473"/>
                  <a:gd name="connsiteY5" fmla="*/ 0 h 72359"/>
                  <a:gd name="connsiteX6" fmla="*/ 19116 w 37473"/>
                  <a:gd name="connsiteY6" fmla="*/ 28404 h 72359"/>
                  <a:gd name="connsiteX7" fmla="*/ 11447 w 37473"/>
                  <a:gd name="connsiteY7" fmla="*/ 0 h 72359"/>
                  <a:gd name="connsiteX8" fmla="*/ 0 w 37473"/>
                  <a:gd name="connsiteY8" fmla="*/ 0 h 72359"/>
                  <a:gd name="connsiteX9" fmla="*/ 7020 w 37473"/>
                  <a:gd name="connsiteY9" fmla="*/ 20196 h 72359"/>
                  <a:gd name="connsiteX10" fmla="*/ 13609 w 37473"/>
                  <a:gd name="connsiteY10" fmla="*/ 43091 h 72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7473" h="72359">
                    <a:moveTo>
                      <a:pt x="13609" y="43091"/>
                    </a:moveTo>
                    <a:lnTo>
                      <a:pt x="13609" y="72360"/>
                    </a:lnTo>
                    <a:lnTo>
                      <a:pt x="24408" y="72360"/>
                    </a:lnTo>
                    <a:lnTo>
                      <a:pt x="24408" y="43091"/>
                    </a:lnTo>
                    <a:lnTo>
                      <a:pt x="37474" y="0"/>
                    </a:lnTo>
                    <a:lnTo>
                      <a:pt x="26458" y="0"/>
                    </a:lnTo>
                    <a:lnTo>
                      <a:pt x="19116" y="28404"/>
                    </a:lnTo>
                    <a:lnTo>
                      <a:pt x="11447" y="0"/>
                    </a:lnTo>
                    <a:lnTo>
                      <a:pt x="0" y="0"/>
                    </a:lnTo>
                    <a:cubicBezTo>
                      <a:pt x="2016" y="6049"/>
                      <a:pt x="4356" y="12780"/>
                      <a:pt x="7020" y="20196"/>
                    </a:cubicBezTo>
                    <a:cubicBezTo>
                      <a:pt x="10405" y="30131"/>
                      <a:pt x="12599" y="37765"/>
                      <a:pt x="13609" y="43091"/>
                    </a:cubicBezTo>
                    <a:close/>
                  </a:path>
                </a:pathLst>
              </a:custGeom>
              <a:grpFill/>
              <a:ln w="3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/>
                <a:endParaRPr lang="fr-FR"/>
              </a:p>
            </p:txBody>
          </p:sp>
          <p:sp>
            <p:nvSpPr>
              <p:cNvPr id="30" name="Forme libre : forme 29">
                <a:extLst>
                  <a:ext uri="{FF2B5EF4-FFF2-40B4-BE49-F238E27FC236}">
                    <a16:creationId xmlns:a16="http://schemas.microsoft.com/office/drawing/2014/main" id="{C55961F2-FEB0-4CDE-9CB1-0AAFF17E1F1B}"/>
                  </a:ext>
                </a:extLst>
              </p:cNvPr>
              <p:cNvSpPr/>
              <p:nvPr/>
            </p:nvSpPr>
            <p:spPr>
              <a:xfrm>
                <a:off x="11780776" y="6393219"/>
                <a:ext cx="28834" cy="55296"/>
              </a:xfrm>
              <a:custGeom>
                <a:avLst/>
                <a:gdLst>
                  <a:gd name="connsiteX0" fmla="*/ 14364 w 28834"/>
                  <a:gd name="connsiteY0" fmla="*/ 55297 h 55296"/>
                  <a:gd name="connsiteX1" fmla="*/ 25811 w 28834"/>
                  <a:gd name="connsiteY1" fmla="*/ 49789 h 55296"/>
                  <a:gd name="connsiteX2" fmla="*/ 28835 w 28834"/>
                  <a:gd name="connsiteY2" fmla="*/ 37045 h 55296"/>
                  <a:gd name="connsiteX3" fmla="*/ 28835 w 28834"/>
                  <a:gd name="connsiteY3" fmla="*/ 18144 h 55296"/>
                  <a:gd name="connsiteX4" fmla="*/ 25811 w 28834"/>
                  <a:gd name="connsiteY4" fmla="*/ 5508 h 55296"/>
                  <a:gd name="connsiteX5" fmla="*/ 14364 w 28834"/>
                  <a:gd name="connsiteY5" fmla="*/ 0 h 55296"/>
                  <a:gd name="connsiteX6" fmla="*/ 3023 w 28834"/>
                  <a:gd name="connsiteY6" fmla="*/ 5508 h 55296"/>
                  <a:gd name="connsiteX7" fmla="*/ 0 w 28834"/>
                  <a:gd name="connsiteY7" fmla="*/ 18144 h 55296"/>
                  <a:gd name="connsiteX8" fmla="*/ 0 w 28834"/>
                  <a:gd name="connsiteY8" fmla="*/ 37045 h 55296"/>
                  <a:gd name="connsiteX9" fmla="*/ 3023 w 28834"/>
                  <a:gd name="connsiteY9" fmla="*/ 49788 h 55296"/>
                  <a:gd name="connsiteX10" fmla="*/ 14364 w 28834"/>
                  <a:gd name="connsiteY10" fmla="*/ 55297 h 55296"/>
                  <a:gd name="connsiteX11" fmla="*/ 9719 w 28834"/>
                  <a:gd name="connsiteY11" fmla="*/ 16200 h 55296"/>
                  <a:gd name="connsiteX12" fmla="*/ 14364 w 28834"/>
                  <a:gd name="connsiteY12" fmla="*/ 8748 h 55296"/>
                  <a:gd name="connsiteX13" fmla="*/ 19007 w 28834"/>
                  <a:gd name="connsiteY13" fmla="*/ 16200 h 55296"/>
                  <a:gd name="connsiteX14" fmla="*/ 19007 w 28834"/>
                  <a:gd name="connsiteY14" fmla="*/ 38879 h 55296"/>
                  <a:gd name="connsiteX15" fmla="*/ 14364 w 28834"/>
                  <a:gd name="connsiteY15" fmla="*/ 46439 h 55296"/>
                  <a:gd name="connsiteX16" fmla="*/ 9719 w 28834"/>
                  <a:gd name="connsiteY16" fmla="*/ 38879 h 55296"/>
                  <a:gd name="connsiteX17" fmla="*/ 9719 w 28834"/>
                  <a:gd name="connsiteY17" fmla="*/ 16200 h 552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28834" h="55296">
                    <a:moveTo>
                      <a:pt x="14364" y="55297"/>
                    </a:moveTo>
                    <a:cubicBezTo>
                      <a:pt x="19332" y="55297"/>
                      <a:pt x="23147" y="53460"/>
                      <a:pt x="25811" y="49789"/>
                    </a:cubicBezTo>
                    <a:cubicBezTo>
                      <a:pt x="27828" y="47124"/>
                      <a:pt x="28835" y="42876"/>
                      <a:pt x="28835" y="37045"/>
                    </a:cubicBezTo>
                    <a:lnTo>
                      <a:pt x="28835" y="18144"/>
                    </a:lnTo>
                    <a:cubicBezTo>
                      <a:pt x="28835" y="12385"/>
                      <a:pt x="27825" y="8172"/>
                      <a:pt x="25811" y="5508"/>
                    </a:cubicBezTo>
                    <a:cubicBezTo>
                      <a:pt x="23147" y="1836"/>
                      <a:pt x="19332" y="0"/>
                      <a:pt x="14364" y="0"/>
                    </a:cubicBezTo>
                    <a:cubicBezTo>
                      <a:pt x="9538" y="0"/>
                      <a:pt x="5758" y="1836"/>
                      <a:pt x="3023" y="5508"/>
                    </a:cubicBezTo>
                    <a:cubicBezTo>
                      <a:pt x="1008" y="8172"/>
                      <a:pt x="0" y="12385"/>
                      <a:pt x="0" y="18144"/>
                    </a:cubicBezTo>
                    <a:lnTo>
                      <a:pt x="0" y="37045"/>
                    </a:lnTo>
                    <a:cubicBezTo>
                      <a:pt x="0" y="42804"/>
                      <a:pt x="1007" y="47053"/>
                      <a:pt x="3023" y="49788"/>
                    </a:cubicBezTo>
                    <a:cubicBezTo>
                      <a:pt x="5759" y="53460"/>
                      <a:pt x="9538" y="55297"/>
                      <a:pt x="14364" y="55297"/>
                    </a:cubicBezTo>
                    <a:close/>
                    <a:moveTo>
                      <a:pt x="9719" y="16200"/>
                    </a:moveTo>
                    <a:cubicBezTo>
                      <a:pt x="9719" y="11232"/>
                      <a:pt x="11267" y="8748"/>
                      <a:pt x="14364" y="8748"/>
                    </a:cubicBezTo>
                    <a:cubicBezTo>
                      <a:pt x="17460" y="8748"/>
                      <a:pt x="19007" y="11232"/>
                      <a:pt x="19007" y="16200"/>
                    </a:cubicBezTo>
                    <a:lnTo>
                      <a:pt x="19007" y="38879"/>
                    </a:lnTo>
                    <a:cubicBezTo>
                      <a:pt x="19007" y="43921"/>
                      <a:pt x="17460" y="46439"/>
                      <a:pt x="14364" y="46439"/>
                    </a:cubicBezTo>
                    <a:cubicBezTo>
                      <a:pt x="11267" y="46439"/>
                      <a:pt x="9719" y="43919"/>
                      <a:pt x="9719" y="38879"/>
                    </a:cubicBezTo>
                    <a:lnTo>
                      <a:pt x="9719" y="16200"/>
                    </a:lnTo>
                    <a:close/>
                  </a:path>
                </a:pathLst>
              </a:custGeom>
              <a:grpFill/>
              <a:ln w="3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/>
                <a:endParaRPr lang="fr-FR"/>
              </a:p>
            </p:txBody>
          </p:sp>
          <p:sp>
            <p:nvSpPr>
              <p:cNvPr id="31" name="Forme libre : forme 30">
                <a:extLst>
                  <a:ext uri="{FF2B5EF4-FFF2-40B4-BE49-F238E27FC236}">
                    <a16:creationId xmlns:a16="http://schemas.microsoft.com/office/drawing/2014/main" id="{CEA1102C-244B-447F-8ED8-84EF1E27170E}"/>
                  </a:ext>
                </a:extLst>
              </p:cNvPr>
              <p:cNvSpPr/>
              <p:nvPr/>
            </p:nvSpPr>
            <p:spPr>
              <a:xfrm>
                <a:off x="11817601" y="6393867"/>
                <a:ext cx="28190" cy="54648"/>
              </a:xfrm>
              <a:custGeom>
                <a:avLst/>
                <a:gdLst>
                  <a:gd name="connsiteX0" fmla="*/ 7236 w 28190"/>
                  <a:gd name="connsiteY0" fmla="*/ 54648 h 54648"/>
                  <a:gd name="connsiteX1" fmla="*/ 18362 w 28190"/>
                  <a:gd name="connsiteY1" fmla="*/ 47951 h 54648"/>
                  <a:gd name="connsiteX2" fmla="*/ 18362 w 28190"/>
                  <a:gd name="connsiteY2" fmla="*/ 53891 h 54648"/>
                  <a:gd name="connsiteX3" fmla="*/ 28190 w 28190"/>
                  <a:gd name="connsiteY3" fmla="*/ 53891 h 54648"/>
                  <a:gd name="connsiteX4" fmla="*/ 28190 w 28190"/>
                  <a:gd name="connsiteY4" fmla="*/ 0 h 54648"/>
                  <a:gd name="connsiteX5" fmla="*/ 18362 w 28190"/>
                  <a:gd name="connsiteY5" fmla="*/ 0 h 54648"/>
                  <a:gd name="connsiteX6" fmla="*/ 18362 w 28190"/>
                  <a:gd name="connsiteY6" fmla="*/ 41147 h 54648"/>
                  <a:gd name="connsiteX7" fmla="*/ 12204 w 28190"/>
                  <a:gd name="connsiteY7" fmla="*/ 45790 h 54648"/>
                  <a:gd name="connsiteX8" fmla="*/ 9936 w 28190"/>
                  <a:gd name="connsiteY8" fmla="*/ 43415 h 54648"/>
                  <a:gd name="connsiteX9" fmla="*/ 9828 w 28190"/>
                  <a:gd name="connsiteY9" fmla="*/ 39634 h 54648"/>
                  <a:gd name="connsiteX10" fmla="*/ 9828 w 28190"/>
                  <a:gd name="connsiteY10" fmla="*/ 0 h 54648"/>
                  <a:gd name="connsiteX11" fmla="*/ 0 w 28190"/>
                  <a:gd name="connsiteY11" fmla="*/ 0 h 54648"/>
                  <a:gd name="connsiteX12" fmla="*/ 0 w 28190"/>
                  <a:gd name="connsiteY12" fmla="*/ 42552 h 54648"/>
                  <a:gd name="connsiteX13" fmla="*/ 865 w 28190"/>
                  <a:gd name="connsiteY13" fmla="*/ 50651 h 54648"/>
                  <a:gd name="connsiteX14" fmla="*/ 7236 w 28190"/>
                  <a:gd name="connsiteY14" fmla="*/ 54648 h 546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8190" h="54648">
                    <a:moveTo>
                      <a:pt x="7236" y="54648"/>
                    </a:moveTo>
                    <a:cubicBezTo>
                      <a:pt x="10839" y="54648"/>
                      <a:pt x="14547" y="52416"/>
                      <a:pt x="18362" y="47951"/>
                    </a:cubicBezTo>
                    <a:lnTo>
                      <a:pt x="18362" y="53891"/>
                    </a:lnTo>
                    <a:lnTo>
                      <a:pt x="28190" y="53891"/>
                    </a:lnTo>
                    <a:lnTo>
                      <a:pt x="28190" y="0"/>
                    </a:lnTo>
                    <a:lnTo>
                      <a:pt x="18362" y="0"/>
                    </a:lnTo>
                    <a:lnTo>
                      <a:pt x="18362" y="41147"/>
                    </a:lnTo>
                    <a:cubicBezTo>
                      <a:pt x="16202" y="44244"/>
                      <a:pt x="14151" y="45790"/>
                      <a:pt x="12204" y="45790"/>
                    </a:cubicBezTo>
                    <a:cubicBezTo>
                      <a:pt x="10907" y="45790"/>
                      <a:pt x="10151" y="44999"/>
                      <a:pt x="9936" y="43415"/>
                    </a:cubicBezTo>
                    <a:cubicBezTo>
                      <a:pt x="9864" y="43271"/>
                      <a:pt x="9828" y="42009"/>
                      <a:pt x="9828" y="39634"/>
                    </a:cubicBezTo>
                    <a:lnTo>
                      <a:pt x="9828" y="0"/>
                    </a:lnTo>
                    <a:lnTo>
                      <a:pt x="0" y="0"/>
                    </a:lnTo>
                    <a:lnTo>
                      <a:pt x="0" y="42552"/>
                    </a:lnTo>
                    <a:cubicBezTo>
                      <a:pt x="0" y="46223"/>
                      <a:pt x="290" y="48922"/>
                      <a:pt x="865" y="50651"/>
                    </a:cubicBezTo>
                    <a:cubicBezTo>
                      <a:pt x="1802" y="53316"/>
                      <a:pt x="3925" y="54648"/>
                      <a:pt x="7236" y="54648"/>
                    </a:cubicBezTo>
                    <a:close/>
                  </a:path>
                </a:pathLst>
              </a:custGeom>
              <a:grpFill/>
              <a:ln w="3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l"/>
                <a:endParaRPr lang="fr-FR"/>
              </a:p>
            </p:txBody>
          </p:sp>
        </p:grpSp>
      </p:grpSp>
      <p:grpSp>
        <p:nvGrpSpPr>
          <p:cNvPr id="36" name="Graphique 34">
            <a:extLst>
              <a:ext uri="{FF2B5EF4-FFF2-40B4-BE49-F238E27FC236}">
                <a16:creationId xmlns:a16="http://schemas.microsoft.com/office/drawing/2014/main" id="{033AD922-7AA4-4889-A4AE-40AD56F87FA3}"/>
              </a:ext>
            </a:extLst>
          </p:cNvPr>
          <p:cNvGrpSpPr/>
          <p:nvPr/>
        </p:nvGrpSpPr>
        <p:grpSpPr>
          <a:xfrm>
            <a:off x="2212901" y="6362240"/>
            <a:ext cx="199111" cy="199111"/>
            <a:chOff x="8204200" y="3295650"/>
            <a:chExt cx="266700" cy="266700"/>
          </a:xfrm>
          <a:solidFill>
            <a:schemeClr val="accent1"/>
          </a:solidFill>
        </p:grpSpPr>
        <p:sp>
          <p:nvSpPr>
            <p:cNvPr id="37" name="Forme libre : forme 36">
              <a:extLst>
                <a:ext uri="{FF2B5EF4-FFF2-40B4-BE49-F238E27FC236}">
                  <a16:creationId xmlns:a16="http://schemas.microsoft.com/office/drawing/2014/main" id="{DE1A89D0-235D-439D-A6EF-17D7369E6730}"/>
                </a:ext>
              </a:extLst>
            </p:cNvPr>
            <p:cNvSpPr/>
            <p:nvPr/>
          </p:nvSpPr>
          <p:spPr>
            <a:xfrm>
              <a:off x="8204200" y="3320653"/>
              <a:ext cx="266700" cy="216693"/>
            </a:xfrm>
            <a:custGeom>
              <a:avLst/>
              <a:gdLst>
                <a:gd name="connsiteX0" fmla="*/ 266700 w 266700"/>
                <a:gd name="connsiteY0" fmla="*/ 25653 h 216693"/>
                <a:gd name="connsiteX1" fmla="*/ 235196 w 266700"/>
                <a:gd name="connsiteY1" fmla="*/ 34288 h 216693"/>
                <a:gd name="connsiteX2" fmla="*/ 259249 w 266700"/>
                <a:gd name="connsiteY2" fmla="*/ 4067 h 216693"/>
                <a:gd name="connsiteX3" fmla="*/ 224578 w 266700"/>
                <a:gd name="connsiteY3" fmla="*/ 17302 h 216693"/>
                <a:gd name="connsiteX4" fmla="*/ 184640 w 266700"/>
                <a:gd name="connsiteY4" fmla="*/ 0 h 216693"/>
                <a:gd name="connsiteX5" fmla="*/ 130000 w 266700"/>
                <a:gd name="connsiteY5" fmla="*/ 54690 h 216693"/>
                <a:gd name="connsiteX6" fmla="*/ 131266 w 266700"/>
                <a:gd name="connsiteY6" fmla="*/ 67158 h 216693"/>
                <a:gd name="connsiteX7" fmla="*/ 18569 w 266700"/>
                <a:gd name="connsiteY7" fmla="*/ 9968 h 216693"/>
                <a:gd name="connsiteX8" fmla="*/ 11085 w 266700"/>
                <a:gd name="connsiteY8" fmla="*/ 37605 h 216693"/>
                <a:gd name="connsiteX9" fmla="*/ 35371 w 266700"/>
                <a:gd name="connsiteY9" fmla="*/ 83044 h 216693"/>
                <a:gd name="connsiteX10" fmla="*/ 10668 w 266700"/>
                <a:gd name="connsiteY10" fmla="*/ 76310 h 216693"/>
                <a:gd name="connsiteX11" fmla="*/ 10668 w 266700"/>
                <a:gd name="connsiteY11" fmla="*/ 76910 h 216693"/>
                <a:gd name="connsiteX12" fmla="*/ 54473 w 266700"/>
                <a:gd name="connsiteY12" fmla="*/ 130633 h 216693"/>
                <a:gd name="connsiteX13" fmla="*/ 40138 w 266700"/>
                <a:gd name="connsiteY13" fmla="*/ 132433 h 216693"/>
                <a:gd name="connsiteX14" fmla="*/ 29787 w 266700"/>
                <a:gd name="connsiteY14" fmla="*/ 131500 h 216693"/>
                <a:gd name="connsiteX15" fmla="*/ 80877 w 266700"/>
                <a:gd name="connsiteY15" fmla="*/ 169588 h 216693"/>
                <a:gd name="connsiteX16" fmla="*/ 13085 w 266700"/>
                <a:gd name="connsiteY16" fmla="*/ 192907 h 216693"/>
                <a:gd name="connsiteX17" fmla="*/ 0 w 266700"/>
                <a:gd name="connsiteY17" fmla="*/ 192157 h 216693"/>
                <a:gd name="connsiteX18" fmla="*/ 83877 w 266700"/>
                <a:gd name="connsiteY18" fmla="*/ 216694 h 216693"/>
                <a:gd name="connsiteX19" fmla="*/ 239497 w 266700"/>
                <a:gd name="connsiteY19" fmla="*/ 61108 h 216693"/>
                <a:gd name="connsiteX20" fmla="*/ 239297 w 266700"/>
                <a:gd name="connsiteY20" fmla="*/ 54040 h 216693"/>
                <a:gd name="connsiteX21" fmla="*/ 266700 w 266700"/>
                <a:gd name="connsiteY21" fmla="*/ 25653 h 216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66700" h="216693">
                  <a:moveTo>
                    <a:pt x="266700" y="25653"/>
                  </a:moveTo>
                  <a:cubicBezTo>
                    <a:pt x="256782" y="30004"/>
                    <a:pt x="246214" y="32887"/>
                    <a:pt x="235196" y="34288"/>
                  </a:cubicBezTo>
                  <a:cubicBezTo>
                    <a:pt x="246531" y="27520"/>
                    <a:pt x="255182" y="16885"/>
                    <a:pt x="259249" y="4067"/>
                  </a:cubicBezTo>
                  <a:cubicBezTo>
                    <a:pt x="248681" y="10368"/>
                    <a:pt x="237013" y="14819"/>
                    <a:pt x="224578" y="17302"/>
                  </a:cubicBezTo>
                  <a:cubicBezTo>
                    <a:pt x="214543" y="6617"/>
                    <a:pt x="200242" y="0"/>
                    <a:pt x="184640" y="0"/>
                  </a:cubicBezTo>
                  <a:cubicBezTo>
                    <a:pt x="154369" y="0"/>
                    <a:pt x="130000" y="24570"/>
                    <a:pt x="130000" y="54690"/>
                  </a:cubicBezTo>
                  <a:cubicBezTo>
                    <a:pt x="130000" y="59024"/>
                    <a:pt x="130366" y="63191"/>
                    <a:pt x="131266" y="67158"/>
                  </a:cubicBezTo>
                  <a:cubicBezTo>
                    <a:pt x="85811" y="64941"/>
                    <a:pt x="45589" y="43155"/>
                    <a:pt x="18569" y="9968"/>
                  </a:cubicBezTo>
                  <a:cubicBezTo>
                    <a:pt x="13852" y="18152"/>
                    <a:pt x="11085" y="27520"/>
                    <a:pt x="11085" y="37605"/>
                  </a:cubicBezTo>
                  <a:cubicBezTo>
                    <a:pt x="11085" y="56540"/>
                    <a:pt x="20836" y="73326"/>
                    <a:pt x="35371" y="83044"/>
                  </a:cubicBezTo>
                  <a:cubicBezTo>
                    <a:pt x="26587" y="82877"/>
                    <a:pt x="17969" y="80327"/>
                    <a:pt x="10668" y="76310"/>
                  </a:cubicBezTo>
                  <a:cubicBezTo>
                    <a:pt x="10668" y="76476"/>
                    <a:pt x="10668" y="76693"/>
                    <a:pt x="10668" y="76910"/>
                  </a:cubicBezTo>
                  <a:cubicBezTo>
                    <a:pt x="10668" y="103480"/>
                    <a:pt x="29620" y="125549"/>
                    <a:pt x="54473" y="130633"/>
                  </a:cubicBezTo>
                  <a:cubicBezTo>
                    <a:pt x="50023" y="131850"/>
                    <a:pt x="45172" y="132433"/>
                    <a:pt x="40138" y="132433"/>
                  </a:cubicBezTo>
                  <a:cubicBezTo>
                    <a:pt x="36638" y="132433"/>
                    <a:pt x="33104" y="132233"/>
                    <a:pt x="29787" y="131500"/>
                  </a:cubicBezTo>
                  <a:cubicBezTo>
                    <a:pt x="36871" y="153152"/>
                    <a:pt x="56974" y="169071"/>
                    <a:pt x="80877" y="169588"/>
                  </a:cubicBezTo>
                  <a:cubicBezTo>
                    <a:pt x="62274" y="184140"/>
                    <a:pt x="38655" y="192907"/>
                    <a:pt x="13085" y="192907"/>
                  </a:cubicBezTo>
                  <a:cubicBezTo>
                    <a:pt x="8601" y="192907"/>
                    <a:pt x="4301" y="192707"/>
                    <a:pt x="0" y="192157"/>
                  </a:cubicBezTo>
                  <a:cubicBezTo>
                    <a:pt x="24220" y="207776"/>
                    <a:pt x="52923" y="216694"/>
                    <a:pt x="83877" y="216694"/>
                  </a:cubicBezTo>
                  <a:cubicBezTo>
                    <a:pt x="184490" y="216694"/>
                    <a:pt x="239497" y="133350"/>
                    <a:pt x="239497" y="61108"/>
                  </a:cubicBezTo>
                  <a:cubicBezTo>
                    <a:pt x="239497" y="58691"/>
                    <a:pt x="239413" y="56357"/>
                    <a:pt x="239297" y="54040"/>
                  </a:cubicBezTo>
                  <a:cubicBezTo>
                    <a:pt x="250148" y="46339"/>
                    <a:pt x="259266" y="36721"/>
                    <a:pt x="266700" y="25653"/>
                  </a:cubicBezTo>
                  <a:close/>
                </a:path>
              </a:pathLst>
            </a:custGeom>
            <a:grpFill/>
            <a:ln w="52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/>
              <a:endParaRPr lang="fr-FR"/>
            </a:p>
          </p:txBody>
        </p:sp>
      </p:grpSp>
      <p:grpSp>
        <p:nvGrpSpPr>
          <p:cNvPr id="38" name="Graphique 32">
            <a:extLst>
              <a:ext uri="{FF2B5EF4-FFF2-40B4-BE49-F238E27FC236}">
                <a16:creationId xmlns:a16="http://schemas.microsoft.com/office/drawing/2014/main" id="{69FB53BB-344F-4FB8-A41A-86ECDE84C886}"/>
              </a:ext>
            </a:extLst>
          </p:cNvPr>
          <p:cNvGrpSpPr/>
          <p:nvPr/>
        </p:nvGrpSpPr>
        <p:grpSpPr>
          <a:xfrm>
            <a:off x="442762" y="6362629"/>
            <a:ext cx="198333" cy="198333"/>
            <a:chOff x="2637814" y="3296171"/>
            <a:chExt cx="265658" cy="265658"/>
          </a:xfrm>
          <a:solidFill>
            <a:schemeClr val="accent1"/>
          </a:solidFill>
        </p:grpSpPr>
        <p:sp>
          <p:nvSpPr>
            <p:cNvPr id="39" name="Forme libre : forme 38">
              <a:extLst>
                <a:ext uri="{FF2B5EF4-FFF2-40B4-BE49-F238E27FC236}">
                  <a16:creationId xmlns:a16="http://schemas.microsoft.com/office/drawing/2014/main" id="{54A8E5D0-F1E3-470D-A155-503DBEA51365}"/>
                </a:ext>
              </a:extLst>
            </p:cNvPr>
            <p:cNvSpPr/>
            <p:nvPr/>
          </p:nvSpPr>
          <p:spPr>
            <a:xfrm>
              <a:off x="2637814" y="3296171"/>
              <a:ext cx="265658" cy="265658"/>
            </a:xfrm>
            <a:custGeom>
              <a:avLst/>
              <a:gdLst>
                <a:gd name="connsiteX0" fmla="*/ 239092 w 265658"/>
                <a:gd name="connsiteY0" fmla="*/ 0 h 265658"/>
                <a:gd name="connsiteX1" fmla="*/ 26566 w 265658"/>
                <a:gd name="connsiteY1" fmla="*/ 0 h 265658"/>
                <a:gd name="connsiteX2" fmla="*/ 0 w 265658"/>
                <a:gd name="connsiteY2" fmla="*/ 26566 h 265658"/>
                <a:gd name="connsiteX3" fmla="*/ 0 w 265658"/>
                <a:gd name="connsiteY3" fmla="*/ 239092 h 265658"/>
                <a:gd name="connsiteX4" fmla="*/ 26566 w 265658"/>
                <a:gd name="connsiteY4" fmla="*/ 265658 h 265658"/>
                <a:gd name="connsiteX5" fmla="*/ 239092 w 265658"/>
                <a:gd name="connsiteY5" fmla="*/ 265658 h 265658"/>
                <a:gd name="connsiteX6" fmla="*/ 265658 w 265658"/>
                <a:gd name="connsiteY6" fmla="*/ 239092 h 265658"/>
                <a:gd name="connsiteX7" fmla="*/ 265658 w 265658"/>
                <a:gd name="connsiteY7" fmla="*/ 26566 h 265658"/>
                <a:gd name="connsiteX8" fmla="*/ 239092 w 265658"/>
                <a:gd name="connsiteY8" fmla="*/ 0 h 265658"/>
                <a:gd name="connsiteX9" fmla="*/ 79697 w 265658"/>
                <a:gd name="connsiteY9" fmla="*/ 225809 h 265658"/>
                <a:gd name="connsiteX10" fmla="*/ 39849 w 265658"/>
                <a:gd name="connsiteY10" fmla="*/ 225809 h 265658"/>
                <a:gd name="connsiteX11" fmla="*/ 39849 w 265658"/>
                <a:gd name="connsiteY11" fmla="*/ 106263 h 265658"/>
                <a:gd name="connsiteX12" fmla="*/ 79697 w 265658"/>
                <a:gd name="connsiteY12" fmla="*/ 106263 h 265658"/>
                <a:gd name="connsiteX13" fmla="*/ 79697 w 265658"/>
                <a:gd name="connsiteY13" fmla="*/ 225809 h 265658"/>
                <a:gd name="connsiteX14" fmla="*/ 59773 w 265658"/>
                <a:gd name="connsiteY14" fmla="*/ 83682 h 265658"/>
                <a:gd name="connsiteX15" fmla="*/ 35864 w 265658"/>
                <a:gd name="connsiteY15" fmla="*/ 59773 h 265658"/>
                <a:gd name="connsiteX16" fmla="*/ 59773 w 265658"/>
                <a:gd name="connsiteY16" fmla="*/ 35864 h 265658"/>
                <a:gd name="connsiteX17" fmla="*/ 83682 w 265658"/>
                <a:gd name="connsiteY17" fmla="*/ 59773 h 265658"/>
                <a:gd name="connsiteX18" fmla="*/ 59773 w 265658"/>
                <a:gd name="connsiteY18" fmla="*/ 83682 h 265658"/>
                <a:gd name="connsiteX19" fmla="*/ 225809 w 265658"/>
                <a:gd name="connsiteY19" fmla="*/ 225809 h 265658"/>
                <a:gd name="connsiteX20" fmla="*/ 185961 w 265658"/>
                <a:gd name="connsiteY20" fmla="*/ 225809 h 265658"/>
                <a:gd name="connsiteX21" fmla="*/ 185961 w 265658"/>
                <a:gd name="connsiteY21" fmla="*/ 155410 h 265658"/>
                <a:gd name="connsiteX22" fmla="*/ 166036 w 265658"/>
                <a:gd name="connsiteY22" fmla="*/ 135486 h 265658"/>
                <a:gd name="connsiteX23" fmla="*/ 146112 w 265658"/>
                <a:gd name="connsiteY23" fmla="*/ 155410 h 265658"/>
                <a:gd name="connsiteX24" fmla="*/ 146112 w 265658"/>
                <a:gd name="connsiteY24" fmla="*/ 225809 h 265658"/>
                <a:gd name="connsiteX25" fmla="*/ 106263 w 265658"/>
                <a:gd name="connsiteY25" fmla="*/ 225809 h 265658"/>
                <a:gd name="connsiteX26" fmla="*/ 106263 w 265658"/>
                <a:gd name="connsiteY26" fmla="*/ 106263 h 265658"/>
                <a:gd name="connsiteX27" fmla="*/ 146112 w 265658"/>
                <a:gd name="connsiteY27" fmla="*/ 106263 h 265658"/>
                <a:gd name="connsiteX28" fmla="*/ 146112 w 265658"/>
                <a:gd name="connsiteY28" fmla="*/ 122203 h 265658"/>
                <a:gd name="connsiteX29" fmla="*/ 179319 w 265658"/>
                <a:gd name="connsiteY29" fmla="*/ 103607 h 265658"/>
                <a:gd name="connsiteX30" fmla="*/ 225809 w 265658"/>
                <a:gd name="connsiteY30" fmla="*/ 150097 h 265658"/>
                <a:gd name="connsiteX31" fmla="*/ 225809 w 265658"/>
                <a:gd name="connsiteY31" fmla="*/ 225809 h 265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65658" h="265658">
                  <a:moveTo>
                    <a:pt x="239092" y="0"/>
                  </a:moveTo>
                  <a:lnTo>
                    <a:pt x="26566" y="0"/>
                  </a:lnTo>
                  <a:cubicBezTo>
                    <a:pt x="11955" y="0"/>
                    <a:pt x="0" y="11955"/>
                    <a:pt x="0" y="26566"/>
                  </a:cubicBezTo>
                  <a:lnTo>
                    <a:pt x="0" y="239092"/>
                  </a:lnTo>
                  <a:cubicBezTo>
                    <a:pt x="0" y="253703"/>
                    <a:pt x="11955" y="265658"/>
                    <a:pt x="26566" y="265658"/>
                  </a:cubicBezTo>
                  <a:lnTo>
                    <a:pt x="239092" y="265658"/>
                  </a:lnTo>
                  <a:cubicBezTo>
                    <a:pt x="253703" y="265658"/>
                    <a:pt x="265658" y="253703"/>
                    <a:pt x="265658" y="239092"/>
                  </a:cubicBezTo>
                  <a:lnTo>
                    <a:pt x="265658" y="26566"/>
                  </a:lnTo>
                  <a:cubicBezTo>
                    <a:pt x="265658" y="11955"/>
                    <a:pt x="253703" y="0"/>
                    <a:pt x="239092" y="0"/>
                  </a:cubicBezTo>
                  <a:close/>
                  <a:moveTo>
                    <a:pt x="79697" y="225809"/>
                  </a:moveTo>
                  <a:lnTo>
                    <a:pt x="39849" y="225809"/>
                  </a:lnTo>
                  <a:lnTo>
                    <a:pt x="39849" y="106263"/>
                  </a:lnTo>
                  <a:lnTo>
                    <a:pt x="79697" y="106263"/>
                  </a:lnTo>
                  <a:lnTo>
                    <a:pt x="79697" y="225809"/>
                  </a:lnTo>
                  <a:close/>
                  <a:moveTo>
                    <a:pt x="59773" y="83682"/>
                  </a:moveTo>
                  <a:cubicBezTo>
                    <a:pt x="46490" y="83682"/>
                    <a:pt x="35864" y="73056"/>
                    <a:pt x="35864" y="59773"/>
                  </a:cubicBezTo>
                  <a:cubicBezTo>
                    <a:pt x="35864" y="46490"/>
                    <a:pt x="46490" y="35864"/>
                    <a:pt x="59773" y="35864"/>
                  </a:cubicBezTo>
                  <a:cubicBezTo>
                    <a:pt x="73056" y="35864"/>
                    <a:pt x="83682" y="46490"/>
                    <a:pt x="83682" y="59773"/>
                  </a:cubicBezTo>
                  <a:cubicBezTo>
                    <a:pt x="83682" y="73056"/>
                    <a:pt x="73056" y="83682"/>
                    <a:pt x="59773" y="83682"/>
                  </a:cubicBezTo>
                  <a:close/>
                  <a:moveTo>
                    <a:pt x="225809" y="225809"/>
                  </a:moveTo>
                  <a:lnTo>
                    <a:pt x="185961" y="225809"/>
                  </a:lnTo>
                  <a:lnTo>
                    <a:pt x="185961" y="155410"/>
                  </a:lnTo>
                  <a:cubicBezTo>
                    <a:pt x="185961" y="144784"/>
                    <a:pt x="176663" y="135486"/>
                    <a:pt x="166036" y="135486"/>
                  </a:cubicBezTo>
                  <a:cubicBezTo>
                    <a:pt x="155410" y="135486"/>
                    <a:pt x="146112" y="144784"/>
                    <a:pt x="146112" y="155410"/>
                  </a:cubicBezTo>
                  <a:lnTo>
                    <a:pt x="146112" y="225809"/>
                  </a:lnTo>
                  <a:lnTo>
                    <a:pt x="106263" y="225809"/>
                  </a:lnTo>
                  <a:lnTo>
                    <a:pt x="106263" y="106263"/>
                  </a:lnTo>
                  <a:lnTo>
                    <a:pt x="146112" y="106263"/>
                  </a:lnTo>
                  <a:lnTo>
                    <a:pt x="146112" y="122203"/>
                  </a:lnTo>
                  <a:cubicBezTo>
                    <a:pt x="152753" y="111576"/>
                    <a:pt x="167365" y="103607"/>
                    <a:pt x="179319" y="103607"/>
                  </a:cubicBezTo>
                  <a:cubicBezTo>
                    <a:pt x="204557" y="103607"/>
                    <a:pt x="225809" y="124859"/>
                    <a:pt x="225809" y="150097"/>
                  </a:cubicBezTo>
                  <a:lnTo>
                    <a:pt x="225809" y="225809"/>
                  </a:lnTo>
                  <a:close/>
                </a:path>
              </a:pathLst>
            </a:custGeom>
            <a:grpFill/>
            <a:ln w="5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/>
              <a:endParaRPr lang="fr-FR"/>
            </a:p>
          </p:txBody>
        </p:sp>
      </p:grpSp>
      <p:sp>
        <p:nvSpPr>
          <p:cNvPr id="40" name="ZoneTexte 39">
            <a:extLst>
              <a:ext uri="{FF2B5EF4-FFF2-40B4-BE49-F238E27FC236}">
                <a16:creationId xmlns:a16="http://schemas.microsoft.com/office/drawing/2014/main" id="{BC03A7F7-71DE-49DE-AE9E-DC2C4CD18C3C}"/>
              </a:ext>
            </a:extLst>
          </p:cNvPr>
          <p:cNvSpPr txBox="1"/>
          <p:nvPr/>
        </p:nvSpPr>
        <p:spPr>
          <a:xfrm>
            <a:off x="704921" y="6338685"/>
            <a:ext cx="15078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1000">
                <a:solidFill>
                  <a:schemeClr val="accent1"/>
                </a:solidFill>
              </a:rPr>
              <a:t>École Polytechnique</a:t>
            </a: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641898A1-7514-447B-AC34-6470CF8BC917}"/>
              </a:ext>
            </a:extLst>
          </p:cNvPr>
          <p:cNvSpPr txBox="1"/>
          <p:nvPr/>
        </p:nvSpPr>
        <p:spPr>
          <a:xfrm>
            <a:off x="2373870" y="6338685"/>
            <a:ext cx="11965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1000">
                <a:solidFill>
                  <a:schemeClr val="accent1"/>
                </a:solidFill>
              </a:rPr>
              <a:t>@polytechnique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5F0E770B-7757-417D-8240-8DB1C33DA866}"/>
              </a:ext>
            </a:extLst>
          </p:cNvPr>
          <p:cNvSpPr txBox="1"/>
          <p:nvPr/>
        </p:nvSpPr>
        <p:spPr>
          <a:xfrm>
            <a:off x="442762" y="4684692"/>
            <a:ext cx="35003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1600" err="1">
                <a:solidFill>
                  <a:schemeClr val="bg1"/>
                </a:solidFill>
              </a:rPr>
              <a:t>polytechnique.edu</a:t>
            </a:r>
            <a:endParaRPr lang="fr-FR" sz="1600">
              <a:solidFill>
                <a:schemeClr val="bg1"/>
              </a:solidFill>
            </a:endParaRPr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A93068CE-4B75-4C3E-B432-8F4238951C23}"/>
              </a:ext>
            </a:extLst>
          </p:cNvPr>
          <p:cNvSpPr txBox="1"/>
          <p:nvPr/>
        </p:nvSpPr>
        <p:spPr>
          <a:xfrm>
            <a:off x="442762" y="5357227"/>
            <a:ext cx="35003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1600">
                <a:solidFill>
                  <a:schemeClr val="bg1"/>
                </a:solidFill>
              </a:rPr>
              <a:t>fondationx.org</a:t>
            </a:r>
          </a:p>
        </p:txBody>
      </p:sp>
      <p:sp>
        <p:nvSpPr>
          <p:cNvPr id="48" name="ZoneTexte 47">
            <a:extLst>
              <a:ext uri="{FF2B5EF4-FFF2-40B4-BE49-F238E27FC236}">
                <a16:creationId xmlns:a16="http://schemas.microsoft.com/office/drawing/2014/main" id="{7E86E396-37CD-4175-9209-5B8267C59CE6}"/>
              </a:ext>
            </a:extLst>
          </p:cNvPr>
          <p:cNvSpPr txBox="1"/>
          <p:nvPr/>
        </p:nvSpPr>
        <p:spPr>
          <a:xfrm>
            <a:off x="442762" y="5670585"/>
            <a:ext cx="35003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1600">
                <a:solidFill>
                  <a:schemeClr val="bg1"/>
                </a:solidFill>
              </a:rPr>
              <a:t>xpuissancevous.fr</a:t>
            </a:r>
          </a:p>
        </p:txBody>
      </p:sp>
      <p:pic>
        <p:nvPicPr>
          <p:cNvPr id="32" name="Image 31" descr="Une image contenant bâtiment, dessin, fenêtre, table&#10;&#10;Description générée automatiquement">
            <a:extLst>
              <a:ext uri="{FF2B5EF4-FFF2-40B4-BE49-F238E27FC236}">
                <a16:creationId xmlns:a16="http://schemas.microsoft.com/office/drawing/2014/main" id="{52E2F5AF-C25A-4E5D-A34E-3DE790B3BCDD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1143" y="555527"/>
            <a:ext cx="2794992" cy="1345769"/>
          </a:xfrm>
          <a:prstGeom prst="rect">
            <a:avLst/>
          </a:prstGeom>
        </p:spPr>
      </p:pic>
      <p:sp>
        <p:nvSpPr>
          <p:cNvPr id="33" name="ZoneTexte 32">
            <a:extLst>
              <a:ext uri="{FF2B5EF4-FFF2-40B4-BE49-F238E27FC236}">
                <a16:creationId xmlns:a16="http://schemas.microsoft.com/office/drawing/2014/main" id="{5F0E770B-7757-417D-8240-8DB1C33DA866}"/>
              </a:ext>
            </a:extLst>
          </p:cNvPr>
          <p:cNvSpPr txBox="1"/>
          <p:nvPr/>
        </p:nvSpPr>
        <p:spPr>
          <a:xfrm>
            <a:off x="454044" y="5016678"/>
            <a:ext cx="35003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1600" err="1">
                <a:solidFill>
                  <a:schemeClr val="bg1"/>
                </a:solidFill>
              </a:rPr>
              <a:t>ip-paris.fr</a:t>
            </a:r>
            <a:endParaRPr lang="fr-FR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3513761"/>
      </p:ext>
    </p:extLst>
  </p:cSld>
  <p:clrMapOvr>
    <a:masterClrMapping/>
  </p:clrMapOvr>
  <p:hf hdr="0" ftr="0" dt="0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684BC3B-DEC8-4D5B-A7AD-107ECA1C4C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85909D8-26E3-48F8-8F05-4FA9D1D5CC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542221E-339F-4AA6-8D27-A3AB777399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CA7CA-192F-4D7F-A5E7-BC923D29234C}" type="datetimeFigureOut">
              <a:rPr lang="fr-FR" smtClean="0"/>
              <a:t>10/12/2024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9763CF7-DA4D-4739-A419-D2814555D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C022A6A-A911-4D51-BEB6-4A1E5A1F6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058A6E-E02B-44A1-83CB-F5501D289EC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0746529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5_Couver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75329F71-2E9D-4E44-BAA5-90F5F0E2BA8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20711" y="0"/>
            <a:ext cx="12233420" cy="6858000"/>
          </a:xfrm>
          <a:prstGeom prst="rect">
            <a:avLst/>
          </a:prstGeom>
        </p:spPr>
      </p:pic>
      <p:pic>
        <p:nvPicPr>
          <p:cNvPr id="13" name="Graphique 12">
            <a:extLst>
              <a:ext uri="{FF2B5EF4-FFF2-40B4-BE49-F238E27FC236}">
                <a16:creationId xmlns:a16="http://schemas.microsoft.com/office/drawing/2014/main" id="{9C3298E9-4B6B-4DE3-BC1D-DEA3FEBE4A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4404642" y="-6509405"/>
            <a:ext cx="20959864" cy="2015243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F9B8327-15DB-4DDC-B928-3349A598288A}"/>
              </a:ext>
            </a:extLst>
          </p:cNvPr>
          <p:cNvSpPr/>
          <p:nvPr/>
        </p:nvSpPr>
        <p:spPr>
          <a:xfrm>
            <a:off x="-41420" y="0"/>
            <a:ext cx="12233420" cy="6858000"/>
          </a:xfrm>
          <a:prstGeom prst="rect">
            <a:avLst/>
          </a:prstGeom>
          <a:gradFill flip="none" rotWithShape="1">
            <a:gsLst>
              <a:gs pos="21000">
                <a:schemeClr val="bg1"/>
              </a:gs>
              <a:gs pos="100000">
                <a:schemeClr val="bg1">
                  <a:alpha val="1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06F82ADA-DD52-40F1-B215-0292AB6A9A7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3863" y="2154766"/>
            <a:ext cx="6214004" cy="2258484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tx1"/>
                </a:solidFill>
              </a:defRPr>
            </a:lvl1pPr>
          </a:lstStyle>
          <a:p>
            <a:pPr lvl="0"/>
            <a:r>
              <a:rPr lang="fr-FR"/>
              <a:t>Titre de la présentation</a:t>
            </a:r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67B334FA-2F84-4F08-8A83-42B2990A176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3863" y="4888971"/>
            <a:ext cx="5538787" cy="299508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/>
              <a:t>Intervenant</a:t>
            </a:r>
          </a:p>
        </p:txBody>
      </p: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14BD5847-0E64-4CCD-9B42-A29FF459EB2A}"/>
              </a:ext>
            </a:extLst>
          </p:cNvPr>
          <p:cNvCxnSpPr>
            <a:cxnSpLocks/>
          </p:cNvCxnSpPr>
          <p:nvPr/>
        </p:nvCxnSpPr>
        <p:spPr>
          <a:xfrm>
            <a:off x="423863" y="4635500"/>
            <a:ext cx="1080000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Espace réservé du texte 8">
            <a:extLst>
              <a:ext uri="{FF2B5EF4-FFF2-40B4-BE49-F238E27FC236}">
                <a16:creationId xmlns:a16="http://schemas.microsoft.com/office/drawing/2014/main" id="{BB31D90D-0A60-44A4-8DB3-621930FF5BB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3863" y="6389157"/>
            <a:ext cx="5538787" cy="180974"/>
          </a:xfrm>
        </p:spPr>
        <p:txBody>
          <a:bodyPr anchor="ctr" anchorCtr="0">
            <a:normAutofit/>
          </a:bodyPr>
          <a:lstStyle>
            <a:lvl1pPr>
              <a:defRPr sz="1200"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/>
              <a:t>Date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A959ED1A-41F2-4DDB-A979-C9DB89EC9B4B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1143" y="555527"/>
            <a:ext cx="2794991" cy="1345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4969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mmaire 3 parti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Espace réservé du numéro de diapositive 5">
            <a:extLst>
              <a:ext uri="{FF2B5EF4-FFF2-40B4-BE49-F238E27FC236}">
                <a16:creationId xmlns:a16="http://schemas.microsoft.com/office/drawing/2014/main" id="{28D1308F-5AB3-4092-91D0-0DC59ADC37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328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  <a:latin typeface="Century Gothic" panose="020B0502020202020204" pitchFamily="34" charset="0"/>
              </a:defRPr>
            </a:lvl1pPr>
          </a:lstStyle>
          <a:p>
            <a:fld id="{FB058A6E-E02B-44A1-83CB-F5501D289EC3}" type="slidenum">
              <a:rPr lang="fr-FR" smtClean="0"/>
              <a:t>‹#›</a:t>
            </a:fld>
            <a:endParaRPr lang="fr-FR"/>
          </a:p>
        </p:txBody>
      </p:sp>
      <p:sp>
        <p:nvSpPr>
          <p:cNvPr id="23" name="Espace réservé de la date 3">
            <a:extLst>
              <a:ext uri="{FF2B5EF4-FFF2-40B4-BE49-F238E27FC236}">
                <a16:creationId xmlns:a16="http://schemas.microsoft.com/office/drawing/2014/main" id="{29FA8D36-B856-46A1-99BE-CDB8A6C3809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160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  <a:latin typeface="Century Gothic" panose="020B0502020202020204" pitchFamily="34" charset="0"/>
              </a:defRPr>
            </a:lvl1pPr>
          </a:lstStyle>
          <a:p>
            <a:fld id="{A86CA7CA-192F-4D7F-A5E7-BC923D29234C}" type="datetimeFigureOut">
              <a:rPr lang="fr-FR" smtClean="0"/>
              <a:t>10/12/2024</a:t>
            </a:fld>
            <a:endParaRPr lang="fr-FR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04082D62-511A-4BA2-B90D-33D7A914D7EC}"/>
              </a:ext>
            </a:extLst>
          </p:cNvPr>
          <p:cNvSpPr txBox="1"/>
          <p:nvPr/>
        </p:nvSpPr>
        <p:spPr>
          <a:xfrm>
            <a:off x="5302353" y="545043"/>
            <a:ext cx="15872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>
                <a:solidFill>
                  <a:schemeClr val="accent1"/>
                </a:solidFill>
                <a:latin typeface="+mj-lt"/>
              </a:rPr>
              <a:t>Sommaire</a:t>
            </a:r>
          </a:p>
        </p:txBody>
      </p:sp>
      <p:sp>
        <p:nvSpPr>
          <p:cNvPr id="30" name="Espace réservé du texte 29">
            <a:extLst>
              <a:ext uri="{FF2B5EF4-FFF2-40B4-BE49-F238E27FC236}">
                <a16:creationId xmlns:a16="http://schemas.microsoft.com/office/drawing/2014/main" id="{FBCE4A06-2EA8-460B-91F3-DE52D0268EA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16764" y="2971800"/>
            <a:ext cx="3509462" cy="914400"/>
          </a:xfrm>
        </p:spPr>
        <p:txBody>
          <a:bodyPr/>
          <a:lstStyle>
            <a:lvl1pPr algn="ctr">
              <a:defRPr/>
            </a:lvl1pPr>
          </a:lstStyle>
          <a:p>
            <a:pPr lvl="0"/>
            <a:r>
              <a:rPr lang="fr-FR"/>
              <a:t>Nom de la partie</a:t>
            </a:r>
          </a:p>
        </p:txBody>
      </p:sp>
      <p:pic>
        <p:nvPicPr>
          <p:cNvPr id="32" name="Image 31">
            <a:extLst>
              <a:ext uri="{FF2B5EF4-FFF2-40B4-BE49-F238E27FC236}">
                <a16:creationId xmlns:a16="http://schemas.microsoft.com/office/drawing/2014/main" id="{FC556175-A278-4916-A89D-077B2C945CD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91979" y="3841952"/>
            <a:ext cx="2359031" cy="473004"/>
          </a:xfrm>
          <a:prstGeom prst="rect">
            <a:avLst/>
          </a:prstGeom>
        </p:spPr>
      </p:pic>
      <p:sp>
        <p:nvSpPr>
          <p:cNvPr id="31" name="ZoneTexte 30">
            <a:extLst>
              <a:ext uri="{FF2B5EF4-FFF2-40B4-BE49-F238E27FC236}">
                <a16:creationId xmlns:a16="http://schemas.microsoft.com/office/drawing/2014/main" id="{D9674544-E4F4-4D64-91FE-240974F5B076}"/>
              </a:ext>
            </a:extLst>
          </p:cNvPr>
          <p:cNvSpPr txBox="1"/>
          <p:nvPr/>
        </p:nvSpPr>
        <p:spPr>
          <a:xfrm>
            <a:off x="1859855" y="4191051"/>
            <a:ext cx="378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>
                <a:latin typeface="+mj-lt"/>
              </a:rPr>
              <a:t>p.</a:t>
            </a:r>
          </a:p>
        </p:txBody>
      </p:sp>
      <p:sp>
        <p:nvSpPr>
          <p:cNvPr id="36" name="Espace réservé du texte 29">
            <a:extLst>
              <a:ext uri="{FF2B5EF4-FFF2-40B4-BE49-F238E27FC236}">
                <a16:creationId xmlns:a16="http://schemas.microsoft.com/office/drawing/2014/main" id="{9F5F9B49-9656-499B-B6EB-A7A1E895BB0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065774" y="2971800"/>
            <a:ext cx="3509462" cy="914400"/>
          </a:xfrm>
        </p:spPr>
        <p:txBody>
          <a:bodyPr/>
          <a:lstStyle>
            <a:lvl1pPr algn="ctr">
              <a:defRPr/>
            </a:lvl1pPr>
          </a:lstStyle>
          <a:p>
            <a:pPr lvl="0"/>
            <a:r>
              <a:rPr lang="fr-FR"/>
              <a:t>Nom de la partie</a:t>
            </a:r>
          </a:p>
        </p:txBody>
      </p:sp>
      <p:pic>
        <p:nvPicPr>
          <p:cNvPr id="37" name="Image 36">
            <a:extLst>
              <a:ext uri="{FF2B5EF4-FFF2-40B4-BE49-F238E27FC236}">
                <a16:creationId xmlns:a16="http://schemas.microsoft.com/office/drawing/2014/main" id="{9752C183-852F-47AC-947D-5A3CE0C1420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40989" y="3841952"/>
            <a:ext cx="2359031" cy="473004"/>
          </a:xfrm>
          <a:prstGeom prst="rect">
            <a:avLst/>
          </a:prstGeom>
        </p:spPr>
      </p:pic>
      <p:sp>
        <p:nvSpPr>
          <p:cNvPr id="39" name="ZoneTexte 38">
            <a:extLst>
              <a:ext uri="{FF2B5EF4-FFF2-40B4-BE49-F238E27FC236}">
                <a16:creationId xmlns:a16="http://schemas.microsoft.com/office/drawing/2014/main" id="{09302496-3BF9-40E4-B22A-C34CA83830FB}"/>
              </a:ext>
            </a:extLst>
          </p:cNvPr>
          <p:cNvSpPr txBox="1"/>
          <p:nvPr/>
        </p:nvSpPr>
        <p:spPr>
          <a:xfrm>
            <a:off x="9308865" y="4191051"/>
            <a:ext cx="378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>
                <a:latin typeface="+mj-lt"/>
              </a:rPr>
              <a:t>p.</a:t>
            </a:r>
          </a:p>
        </p:txBody>
      </p:sp>
      <p:sp>
        <p:nvSpPr>
          <p:cNvPr id="16" name="Espace réservé du texte 29">
            <a:extLst>
              <a:ext uri="{FF2B5EF4-FFF2-40B4-BE49-F238E27FC236}">
                <a16:creationId xmlns:a16="http://schemas.microsoft.com/office/drawing/2014/main" id="{C9A9DC5B-8DE8-4585-A7BA-AD214A60C46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41269" y="2971800"/>
            <a:ext cx="3509462" cy="914400"/>
          </a:xfrm>
        </p:spPr>
        <p:txBody>
          <a:bodyPr/>
          <a:lstStyle>
            <a:lvl1pPr algn="ctr">
              <a:defRPr/>
            </a:lvl1pPr>
          </a:lstStyle>
          <a:p>
            <a:pPr lvl="0"/>
            <a:r>
              <a:rPr lang="fr-FR"/>
              <a:t>Nom de la partie</a:t>
            </a:r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7014BB7F-08E0-4CB9-A206-80A2E77F821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16484" y="3841952"/>
            <a:ext cx="2359031" cy="473004"/>
          </a:xfrm>
          <a:prstGeom prst="rect">
            <a:avLst/>
          </a:prstGeom>
        </p:spPr>
      </p:pic>
      <p:sp>
        <p:nvSpPr>
          <p:cNvPr id="20" name="ZoneTexte 19">
            <a:extLst>
              <a:ext uri="{FF2B5EF4-FFF2-40B4-BE49-F238E27FC236}">
                <a16:creationId xmlns:a16="http://schemas.microsoft.com/office/drawing/2014/main" id="{BF5BCA60-F61E-4223-A7E8-D66C80172FCE}"/>
              </a:ext>
            </a:extLst>
          </p:cNvPr>
          <p:cNvSpPr txBox="1"/>
          <p:nvPr/>
        </p:nvSpPr>
        <p:spPr>
          <a:xfrm>
            <a:off x="5584360" y="4191051"/>
            <a:ext cx="378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>
                <a:latin typeface="+mj-lt"/>
              </a:rPr>
              <a:t>p.</a:t>
            </a:r>
          </a:p>
        </p:txBody>
      </p:sp>
      <p:sp>
        <p:nvSpPr>
          <p:cNvPr id="21" name="Espace réservé du texte 3">
            <a:extLst>
              <a:ext uri="{FF2B5EF4-FFF2-40B4-BE49-F238E27FC236}">
                <a16:creationId xmlns:a16="http://schemas.microsoft.com/office/drawing/2014/main" id="{CDEA3B56-D1E4-4F63-9D69-AE7A63958AED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2076388" y="4279135"/>
            <a:ext cx="590480" cy="2592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/>
            </a:lvl1pPr>
            <a:lvl2pPr marL="0" indent="0" algn="ctr">
              <a:buFont typeface="Arial" panose="020B0604020202020204" pitchFamily="34" charset="0"/>
              <a:buNone/>
              <a:defRPr sz="1800"/>
            </a:lvl2pPr>
            <a:lvl3pPr marL="0" indent="0" algn="ctr">
              <a:buFont typeface="Arial" panose="020B0604020202020204" pitchFamily="34" charset="0"/>
              <a:buNone/>
              <a:defRPr sz="1800"/>
            </a:lvl3pPr>
            <a:lvl4pPr marL="0" indent="0" algn="ctr">
              <a:buFont typeface="Arial" panose="020B0604020202020204" pitchFamily="34" charset="0"/>
              <a:buNone/>
              <a:defRPr sz="1800"/>
            </a:lvl4pPr>
            <a:lvl5pPr marL="0" indent="0" algn="ctr">
              <a:buNone/>
              <a:defRPr sz="1800"/>
            </a:lvl5pPr>
          </a:lstStyle>
          <a:p>
            <a:pPr lvl="0"/>
            <a:r>
              <a:rPr lang="fr-FR"/>
              <a:t>##</a:t>
            </a:r>
          </a:p>
        </p:txBody>
      </p:sp>
      <p:sp>
        <p:nvSpPr>
          <p:cNvPr id="24" name="Espace réservé du texte 3">
            <a:extLst>
              <a:ext uri="{FF2B5EF4-FFF2-40B4-BE49-F238E27FC236}">
                <a16:creationId xmlns:a16="http://schemas.microsoft.com/office/drawing/2014/main" id="{42EC0A56-B946-4AA1-9360-2680CC96D051}"/>
              </a:ext>
            </a:extLst>
          </p:cNvPr>
          <p:cNvSpPr>
            <a:spLocks noGrp="1"/>
          </p:cNvSpPr>
          <p:nvPr>
            <p:ph type="body" sz="quarter" idx="72" hasCustomPrompt="1"/>
          </p:nvPr>
        </p:nvSpPr>
        <p:spPr>
          <a:xfrm>
            <a:off x="934311" y="2608226"/>
            <a:ext cx="2872800" cy="2592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/>
            </a:lvl1pPr>
            <a:lvl2pPr marL="0" indent="0" algn="ctr">
              <a:buFont typeface="Arial" panose="020B0604020202020204" pitchFamily="34" charset="0"/>
              <a:buNone/>
              <a:defRPr sz="1800"/>
            </a:lvl2pPr>
            <a:lvl3pPr marL="0" indent="0" algn="ctr">
              <a:buFont typeface="Arial" panose="020B0604020202020204" pitchFamily="34" charset="0"/>
              <a:buNone/>
              <a:defRPr sz="1800"/>
            </a:lvl3pPr>
            <a:lvl4pPr marL="0" indent="0" algn="ctr">
              <a:buFont typeface="Arial" panose="020B0604020202020204" pitchFamily="34" charset="0"/>
              <a:buNone/>
              <a:defRPr sz="1800"/>
            </a:lvl4pPr>
            <a:lvl5pPr marL="0" indent="0" algn="ctr">
              <a:buNone/>
              <a:defRPr sz="1800"/>
            </a:lvl5pPr>
          </a:lstStyle>
          <a:p>
            <a:pPr lvl="0"/>
            <a:r>
              <a:rPr lang="fr-FR"/>
              <a:t>#</a:t>
            </a:r>
          </a:p>
        </p:txBody>
      </p:sp>
      <p:sp>
        <p:nvSpPr>
          <p:cNvPr id="25" name="Espace réservé du texte 3">
            <a:extLst>
              <a:ext uri="{FF2B5EF4-FFF2-40B4-BE49-F238E27FC236}">
                <a16:creationId xmlns:a16="http://schemas.microsoft.com/office/drawing/2014/main" id="{6C3A65F2-1517-4BFC-89AC-E24C522E76D8}"/>
              </a:ext>
            </a:extLst>
          </p:cNvPr>
          <p:cNvSpPr>
            <a:spLocks noGrp="1"/>
          </p:cNvSpPr>
          <p:nvPr>
            <p:ph type="body" sz="quarter" idx="73" hasCustomPrompt="1"/>
          </p:nvPr>
        </p:nvSpPr>
        <p:spPr>
          <a:xfrm>
            <a:off x="5804628" y="4279135"/>
            <a:ext cx="590480" cy="2592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/>
            </a:lvl1pPr>
            <a:lvl2pPr marL="0" indent="0" algn="ctr">
              <a:buFont typeface="Arial" panose="020B0604020202020204" pitchFamily="34" charset="0"/>
              <a:buNone/>
              <a:defRPr sz="1800"/>
            </a:lvl2pPr>
            <a:lvl3pPr marL="0" indent="0" algn="ctr">
              <a:buFont typeface="Arial" panose="020B0604020202020204" pitchFamily="34" charset="0"/>
              <a:buNone/>
              <a:defRPr sz="1800"/>
            </a:lvl3pPr>
            <a:lvl4pPr marL="0" indent="0" algn="ctr">
              <a:buFont typeface="Arial" panose="020B0604020202020204" pitchFamily="34" charset="0"/>
              <a:buNone/>
              <a:defRPr sz="1800"/>
            </a:lvl4pPr>
            <a:lvl5pPr marL="0" indent="0" algn="ctr">
              <a:buNone/>
              <a:defRPr sz="1800"/>
            </a:lvl5pPr>
          </a:lstStyle>
          <a:p>
            <a:pPr lvl="0"/>
            <a:r>
              <a:rPr lang="fr-FR"/>
              <a:t>##</a:t>
            </a:r>
          </a:p>
        </p:txBody>
      </p:sp>
      <p:sp>
        <p:nvSpPr>
          <p:cNvPr id="26" name="Espace réservé du texte 3">
            <a:extLst>
              <a:ext uri="{FF2B5EF4-FFF2-40B4-BE49-F238E27FC236}">
                <a16:creationId xmlns:a16="http://schemas.microsoft.com/office/drawing/2014/main" id="{85B45F6D-8FD8-4171-AA3A-7C1321228186}"/>
              </a:ext>
            </a:extLst>
          </p:cNvPr>
          <p:cNvSpPr>
            <a:spLocks noGrp="1"/>
          </p:cNvSpPr>
          <p:nvPr>
            <p:ph type="body" sz="quarter" idx="74" hasCustomPrompt="1"/>
          </p:nvPr>
        </p:nvSpPr>
        <p:spPr>
          <a:xfrm>
            <a:off x="4662551" y="2608226"/>
            <a:ext cx="2872800" cy="2592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/>
            </a:lvl1pPr>
            <a:lvl2pPr marL="0" indent="0" algn="ctr">
              <a:buFont typeface="Arial" panose="020B0604020202020204" pitchFamily="34" charset="0"/>
              <a:buNone/>
              <a:defRPr sz="1800"/>
            </a:lvl2pPr>
            <a:lvl3pPr marL="0" indent="0" algn="ctr">
              <a:buFont typeface="Arial" panose="020B0604020202020204" pitchFamily="34" charset="0"/>
              <a:buNone/>
              <a:defRPr sz="1800"/>
            </a:lvl3pPr>
            <a:lvl4pPr marL="0" indent="0" algn="ctr">
              <a:buFont typeface="Arial" panose="020B0604020202020204" pitchFamily="34" charset="0"/>
              <a:buNone/>
              <a:defRPr sz="1800"/>
            </a:lvl4pPr>
            <a:lvl5pPr marL="0" indent="0" algn="ctr">
              <a:buNone/>
              <a:defRPr sz="1800"/>
            </a:lvl5pPr>
          </a:lstStyle>
          <a:p>
            <a:pPr lvl="0"/>
            <a:r>
              <a:rPr lang="fr-FR"/>
              <a:t>#</a:t>
            </a:r>
          </a:p>
        </p:txBody>
      </p:sp>
      <p:sp>
        <p:nvSpPr>
          <p:cNvPr id="27" name="Espace réservé du texte 3">
            <a:extLst>
              <a:ext uri="{FF2B5EF4-FFF2-40B4-BE49-F238E27FC236}">
                <a16:creationId xmlns:a16="http://schemas.microsoft.com/office/drawing/2014/main" id="{C574D68C-B933-42F6-A620-A9CF0895E996}"/>
              </a:ext>
            </a:extLst>
          </p:cNvPr>
          <p:cNvSpPr>
            <a:spLocks noGrp="1"/>
          </p:cNvSpPr>
          <p:nvPr>
            <p:ph type="body" sz="quarter" idx="75" hasCustomPrompt="1"/>
          </p:nvPr>
        </p:nvSpPr>
        <p:spPr>
          <a:xfrm>
            <a:off x="9526876" y="4279135"/>
            <a:ext cx="590480" cy="2592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/>
            </a:lvl1pPr>
            <a:lvl2pPr marL="0" indent="0" algn="ctr">
              <a:buFont typeface="Arial" panose="020B0604020202020204" pitchFamily="34" charset="0"/>
              <a:buNone/>
              <a:defRPr sz="1800"/>
            </a:lvl2pPr>
            <a:lvl3pPr marL="0" indent="0" algn="ctr">
              <a:buFont typeface="Arial" panose="020B0604020202020204" pitchFamily="34" charset="0"/>
              <a:buNone/>
              <a:defRPr sz="1800"/>
            </a:lvl3pPr>
            <a:lvl4pPr marL="0" indent="0" algn="ctr">
              <a:buFont typeface="Arial" panose="020B0604020202020204" pitchFamily="34" charset="0"/>
              <a:buNone/>
              <a:defRPr sz="1800"/>
            </a:lvl4pPr>
            <a:lvl5pPr marL="0" indent="0" algn="ctr">
              <a:buNone/>
              <a:defRPr sz="1800"/>
            </a:lvl5pPr>
          </a:lstStyle>
          <a:p>
            <a:pPr lvl="0"/>
            <a:r>
              <a:rPr lang="fr-FR"/>
              <a:t>##</a:t>
            </a:r>
          </a:p>
        </p:txBody>
      </p:sp>
      <p:sp>
        <p:nvSpPr>
          <p:cNvPr id="28" name="Espace réservé du texte 3">
            <a:extLst>
              <a:ext uri="{FF2B5EF4-FFF2-40B4-BE49-F238E27FC236}">
                <a16:creationId xmlns:a16="http://schemas.microsoft.com/office/drawing/2014/main" id="{6AF6136F-358D-4EF9-B26D-6BEE861C40C2}"/>
              </a:ext>
            </a:extLst>
          </p:cNvPr>
          <p:cNvSpPr>
            <a:spLocks noGrp="1"/>
          </p:cNvSpPr>
          <p:nvPr>
            <p:ph type="body" sz="quarter" idx="76" hasCustomPrompt="1"/>
          </p:nvPr>
        </p:nvSpPr>
        <p:spPr>
          <a:xfrm>
            <a:off x="8384799" y="2608226"/>
            <a:ext cx="2872800" cy="2592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/>
            </a:lvl1pPr>
            <a:lvl2pPr marL="0" indent="0" algn="ctr">
              <a:buFont typeface="Arial" panose="020B0604020202020204" pitchFamily="34" charset="0"/>
              <a:buNone/>
              <a:defRPr sz="1800"/>
            </a:lvl2pPr>
            <a:lvl3pPr marL="0" indent="0" algn="ctr">
              <a:buFont typeface="Arial" panose="020B0604020202020204" pitchFamily="34" charset="0"/>
              <a:buNone/>
              <a:defRPr sz="1800"/>
            </a:lvl3pPr>
            <a:lvl4pPr marL="0" indent="0" algn="ctr">
              <a:buFont typeface="Arial" panose="020B0604020202020204" pitchFamily="34" charset="0"/>
              <a:buNone/>
              <a:defRPr sz="1800"/>
            </a:lvl4pPr>
            <a:lvl5pPr marL="0" indent="0" algn="ctr">
              <a:buNone/>
              <a:defRPr sz="1800"/>
            </a:lvl5pPr>
          </a:lstStyle>
          <a:p>
            <a:pPr lvl="0"/>
            <a:r>
              <a:rPr lang="fr-FR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1063865908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ommaire 4 parti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Espace réservé du numéro de diapositive 5">
            <a:extLst>
              <a:ext uri="{FF2B5EF4-FFF2-40B4-BE49-F238E27FC236}">
                <a16:creationId xmlns:a16="http://schemas.microsoft.com/office/drawing/2014/main" id="{28D1308F-5AB3-4092-91D0-0DC59ADC37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328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  <a:latin typeface="Century Gothic" panose="020B0502020202020204" pitchFamily="34" charset="0"/>
              </a:defRPr>
            </a:lvl1pPr>
          </a:lstStyle>
          <a:p>
            <a:fld id="{FB058A6E-E02B-44A1-83CB-F5501D289EC3}" type="slidenum">
              <a:rPr lang="fr-FR" smtClean="0"/>
              <a:t>‹#›</a:t>
            </a:fld>
            <a:endParaRPr lang="fr-FR"/>
          </a:p>
        </p:txBody>
      </p:sp>
      <p:sp>
        <p:nvSpPr>
          <p:cNvPr id="23" name="Espace réservé de la date 3">
            <a:extLst>
              <a:ext uri="{FF2B5EF4-FFF2-40B4-BE49-F238E27FC236}">
                <a16:creationId xmlns:a16="http://schemas.microsoft.com/office/drawing/2014/main" id="{29FA8D36-B856-46A1-99BE-CDB8A6C3809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160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  <a:latin typeface="Century Gothic" panose="020B0502020202020204" pitchFamily="34" charset="0"/>
              </a:defRPr>
            </a:lvl1pPr>
          </a:lstStyle>
          <a:p>
            <a:fld id="{A86CA7CA-192F-4D7F-A5E7-BC923D29234C}" type="datetimeFigureOut">
              <a:rPr lang="fr-FR" smtClean="0"/>
              <a:t>10/12/2024</a:t>
            </a:fld>
            <a:endParaRPr lang="fr-FR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04082D62-511A-4BA2-B90D-33D7A914D7EC}"/>
              </a:ext>
            </a:extLst>
          </p:cNvPr>
          <p:cNvSpPr txBox="1"/>
          <p:nvPr/>
        </p:nvSpPr>
        <p:spPr>
          <a:xfrm>
            <a:off x="5302353" y="545043"/>
            <a:ext cx="15872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>
                <a:solidFill>
                  <a:schemeClr val="accent1"/>
                </a:solidFill>
                <a:latin typeface="+mj-lt"/>
              </a:rPr>
              <a:t>Sommaire</a:t>
            </a:r>
          </a:p>
        </p:txBody>
      </p:sp>
      <p:sp>
        <p:nvSpPr>
          <p:cNvPr id="30" name="Espace réservé du texte 29">
            <a:extLst>
              <a:ext uri="{FF2B5EF4-FFF2-40B4-BE49-F238E27FC236}">
                <a16:creationId xmlns:a16="http://schemas.microsoft.com/office/drawing/2014/main" id="{FBCE4A06-2EA8-460B-91F3-DE52D0268EA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523587" y="2187292"/>
            <a:ext cx="3509462" cy="914400"/>
          </a:xfrm>
        </p:spPr>
        <p:txBody>
          <a:bodyPr/>
          <a:lstStyle>
            <a:lvl1pPr algn="ctr">
              <a:defRPr/>
            </a:lvl1pPr>
          </a:lstStyle>
          <a:p>
            <a:pPr lvl="0"/>
            <a:r>
              <a:rPr lang="fr-FR"/>
              <a:t>Nom de la partie</a:t>
            </a:r>
          </a:p>
        </p:txBody>
      </p:sp>
      <p:pic>
        <p:nvPicPr>
          <p:cNvPr id="32" name="Image 31">
            <a:extLst>
              <a:ext uri="{FF2B5EF4-FFF2-40B4-BE49-F238E27FC236}">
                <a16:creationId xmlns:a16="http://schemas.microsoft.com/office/drawing/2014/main" id="{FC556175-A278-4916-A89D-077B2C945CD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98802" y="3057444"/>
            <a:ext cx="2359031" cy="473004"/>
          </a:xfrm>
          <a:prstGeom prst="rect">
            <a:avLst/>
          </a:prstGeom>
        </p:spPr>
      </p:pic>
      <p:sp>
        <p:nvSpPr>
          <p:cNvPr id="31" name="ZoneTexte 30">
            <a:extLst>
              <a:ext uri="{FF2B5EF4-FFF2-40B4-BE49-F238E27FC236}">
                <a16:creationId xmlns:a16="http://schemas.microsoft.com/office/drawing/2014/main" id="{D9674544-E4F4-4D64-91FE-240974F5B076}"/>
              </a:ext>
            </a:extLst>
          </p:cNvPr>
          <p:cNvSpPr txBox="1"/>
          <p:nvPr/>
        </p:nvSpPr>
        <p:spPr>
          <a:xfrm>
            <a:off x="2766678" y="3406543"/>
            <a:ext cx="378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>
                <a:latin typeface="+mj-lt"/>
              </a:rPr>
              <a:t>p.</a:t>
            </a:r>
          </a:p>
        </p:txBody>
      </p:sp>
      <p:sp>
        <p:nvSpPr>
          <p:cNvPr id="36" name="Espace réservé du texte 29">
            <a:extLst>
              <a:ext uri="{FF2B5EF4-FFF2-40B4-BE49-F238E27FC236}">
                <a16:creationId xmlns:a16="http://schemas.microsoft.com/office/drawing/2014/main" id="{9F5F9B49-9656-499B-B6EB-A7A1E895BB0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158953" y="2187292"/>
            <a:ext cx="3509462" cy="914400"/>
          </a:xfrm>
        </p:spPr>
        <p:txBody>
          <a:bodyPr/>
          <a:lstStyle>
            <a:lvl1pPr algn="ctr">
              <a:defRPr/>
            </a:lvl1pPr>
          </a:lstStyle>
          <a:p>
            <a:pPr lvl="0"/>
            <a:r>
              <a:rPr lang="fr-FR"/>
              <a:t>Nom de la partie</a:t>
            </a:r>
          </a:p>
        </p:txBody>
      </p:sp>
      <p:pic>
        <p:nvPicPr>
          <p:cNvPr id="37" name="Image 36">
            <a:extLst>
              <a:ext uri="{FF2B5EF4-FFF2-40B4-BE49-F238E27FC236}">
                <a16:creationId xmlns:a16="http://schemas.microsoft.com/office/drawing/2014/main" id="{9752C183-852F-47AC-947D-5A3CE0C1420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34168" y="3057444"/>
            <a:ext cx="2359031" cy="473004"/>
          </a:xfrm>
          <a:prstGeom prst="rect">
            <a:avLst/>
          </a:prstGeom>
        </p:spPr>
      </p:pic>
      <p:sp>
        <p:nvSpPr>
          <p:cNvPr id="39" name="ZoneTexte 38">
            <a:extLst>
              <a:ext uri="{FF2B5EF4-FFF2-40B4-BE49-F238E27FC236}">
                <a16:creationId xmlns:a16="http://schemas.microsoft.com/office/drawing/2014/main" id="{09302496-3BF9-40E4-B22A-C34CA83830FB}"/>
              </a:ext>
            </a:extLst>
          </p:cNvPr>
          <p:cNvSpPr txBox="1"/>
          <p:nvPr/>
        </p:nvSpPr>
        <p:spPr>
          <a:xfrm>
            <a:off x="8402044" y="3406543"/>
            <a:ext cx="378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>
                <a:latin typeface="+mj-lt"/>
              </a:rPr>
              <a:t>p.</a:t>
            </a:r>
          </a:p>
        </p:txBody>
      </p:sp>
      <p:sp>
        <p:nvSpPr>
          <p:cNvPr id="41" name="Espace réservé du texte 29">
            <a:extLst>
              <a:ext uri="{FF2B5EF4-FFF2-40B4-BE49-F238E27FC236}">
                <a16:creationId xmlns:a16="http://schemas.microsoft.com/office/drawing/2014/main" id="{56B3ABFA-9DCF-4CB5-BAEF-73648819A18E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523587" y="4436914"/>
            <a:ext cx="3509462" cy="914400"/>
          </a:xfrm>
        </p:spPr>
        <p:txBody>
          <a:bodyPr/>
          <a:lstStyle>
            <a:lvl1pPr algn="ctr">
              <a:defRPr/>
            </a:lvl1pPr>
          </a:lstStyle>
          <a:p>
            <a:pPr lvl="0"/>
            <a:r>
              <a:rPr lang="fr-FR"/>
              <a:t>Nom de la partie</a:t>
            </a:r>
          </a:p>
        </p:txBody>
      </p:sp>
      <p:pic>
        <p:nvPicPr>
          <p:cNvPr id="42" name="Image 41">
            <a:extLst>
              <a:ext uri="{FF2B5EF4-FFF2-40B4-BE49-F238E27FC236}">
                <a16:creationId xmlns:a16="http://schemas.microsoft.com/office/drawing/2014/main" id="{A5561D1F-5CCE-4DD8-9369-D8860E7A733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98802" y="5307066"/>
            <a:ext cx="2359031" cy="473004"/>
          </a:xfrm>
          <a:prstGeom prst="rect">
            <a:avLst/>
          </a:prstGeom>
        </p:spPr>
      </p:pic>
      <p:sp>
        <p:nvSpPr>
          <p:cNvPr id="44" name="ZoneTexte 43">
            <a:extLst>
              <a:ext uri="{FF2B5EF4-FFF2-40B4-BE49-F238E27FC236}">
                <a16:creationId xmlns:a16="http://schemas.microsoft.com/office/drawing/2014/main" id="{F86E4847-4174-468A-8518-DA790381AE21}"/>
              </a:ext>
            </a:extLst>
          </p:cNvPr>
          <p:cNvSpPr txBox="1"/>
          <p:nvPr/>
        </p:nvSpPr>
        <p:spPr>
          <a:xfrm>
            <a:off x="2766678" y="5656165"/>
            <a:ext cx="378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>
                <a:latin typeface="+mj-lt"/>
              </a:rPr>
              <a:t>p.</a:t>
            </a:r>
          </a:p>
        </p:txBody>
      </p:sp>
      <p:sp>
        <p:nvSpPr>
          <p:cNvPr id="46" name="Espace réservé du texte 29">
            <a:extLst>
              <a:ext uri="{FF2B5EF4-FFF2-40B4-BE49-F238E27FC236}">
                <a16:creationId xmlns:a16="http://schemas.microsoft.com/office/drawing/2014/main" id="{8BA10C54-F7A0-4E42-9337-4531A2F280FC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7158953" y="4436914"/>
            <a:ext cx="3509462" cy="914400"/>
          </a:xfrm>
        </p:spPr>
        <p:txBody>
          <a:bodyPr/>
          <a:lstStyle>
            <a:lvl1pPr algn="ctr">
              <a:defRPr/>
            </a:lvl1pPr>
          </a:lstStyle>
          <a:p>
            <a:pPr lvl="0"/>
            <a:r>
              <a:rPr lang="fr-FR"/>
              <a:t>Nom de la partie</a:t>
            </a:r>
          </a:p>
        </p:txBody>
      </p:sp>
      <p:pic>
        <p:nvPicPr>
          <p:cNvPr id="47" name="Image 46">
            <a:extLst>
              <a:ext uri="{FF2B5EF4-FFF2-40B4-BE49-F238E27FC236}">
                <a16:creationId xmlns:a16="http://schemas.microsoft.com/office/drawing/2014/main" id="{9195FC02-B02A-4A68-B2A8-A3774C17925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34168" y="5307066"/>
            <a:ext cx="2359031" cy="473004"/>
          </a:xfrm>
          <a:prstGeom prst="rect">
            <a:avLst/>
          </a:prstGeom>
        </p:spPr>
      </p:pic>
      <p:sp>
        <p:nvSpPr>
          <p:cNvPr id="49" name="ZoneTexte 48">
            <a:extLst>
              <a:ext uri="{FF2B5EF4-FFF2-40B4-BE49-F238E27FC236}">
                <a16:creationId xmlns:a16="http://schemas.microsoft.com/office/drawing/2014/main" id="{EAAA39FA-00E6-445B-9D2E-3B9EBBBFD833}"/>
              </a:ext>
            </a:extLst>
          </p:cNvPr>
          <p:cNvSpPr txBox="1"/>
          <p:nvPr/>
        </p:nvSpPr>
        <p:spPr>
          <a:xfrm>
            <a:off x="8402044" y="5656165"/>
            <a:ext cx="378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>
                <a:latin typeface="+mj-lt"/>
              </a:rPr>
              <a:t>p.</a:t>
            </a:r>
          </a:p>
        </p:txBody>
      </p:sp>
      <p:sp>
        <p:nvSpPr>
          <p:cNvPr id="25" name="Espace réservé du texte 3">
            <a:extLst>
              <a:ext uri="{FF2B5EF4-FFF2-40B4-BE49-F238E27FC236}">
                <a16:creationId xmlns:a16="http://schemas.microsoft.com/office/drawing/2014/main" id="{5833A513-D77B-431F-8D79-DCD2209BD94B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8618443" y="5748964"/>
            <a:ext cx="590480" cy="2592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/>
            </a:lvl1pPr>
            <a:lvl2pPr marL="0" indent="0" algn="ctr">
              <a:buFont typeface="Arial" panose="020B0604020202020204" pitchFamily="34" charset="0"/>
              <a:buNone/>
              <a:defRPr sz="1800"/>
            </a:lvl2pPr>
            <a:lvl3pPr marL="0" indent="0" algn="ctr">
              <a:buFont typeface="Arial" panose="020B0604020202020204" pitchFamily="34" charset="0"/>
              <a:buNone/>
              <a:defRPr sz="1800"/>
            </a:lvl3pPr>
            <a:lvl4pPr marL="0" indent="0" algn="ctr">
              <a:buFont typeface="Arial" panose="020B0604020202020204" pitchFamily="34" charset="0"/>
              <a:buNone/>
              <a:defRPr sz="1800"/>
            </a:lvl4pPr>
            <a:lvl5pPr marL="0" indent="0" algn="ctr">
              <a:buNone/>
              <a:defRPr sz="1800"/>
            </a:lvl5pPr>
          </a:lstStyle>
          <a:p>
            <a:pPr lvl="0"/>
            <a:r>
              <a:rPr lang="fr-FR"/>
              <a:t>##</a:t>
            </a:r>
          </a:p>
        </p:txBody>
      </p:sp>
      <p:sp>
        <p:nvSpPr>
          <p:cNvPr id="27" name="Espace réservé du texte 3">
            <a:extLst>
              <a:ext uri="{FF2B5EF4-FFF2-40B4-BE49-F238E27FC236}">
                <a16:creationId xmlns:a16="http://schemas.microsoft.com/office/drawing/2014/main" id="{312B64AE-2E80-4EFA-B742-87C9E9886D13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7478068" y="4078055"/>
            <a:ext cx="2872800" cy="2592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/>
            </a:lvl1pPr>
            <a:lvl2pPr marL="0" indent="0" algn="ctr">
              <a:buFont typeface="Arial" panose="020B0604020202020204" pitchFamily="34" charset="0"/>
              <a:buNone/>
              <a:defRPr sz="1800"/>
            </a:lvl2pPr>
            <a:lvl3pPr marL="0" indent="0" algn="ctr">
              <a:buFont typeface="Arial" panose="020B0604020202020204" pitchFamily="34" charset="0"/>
              <a:buNone/>
              <a:defRPr sz="1800"/>
            </a:lvl3pPr>
            <a:lvl4pPr marL="0" indent="0" algn="ctr">
              <a:buFont typeface="Arial" panose="020B0604020202020204" pitchFamily="34" charset="0"/>
              <a:buNone/>
              <a:defRPr sz="1800"/>
            </a:lvl4pPr>
            <a:lvl5pPr marL="0" indent="0" algn="ctr">
              <a:buNone/>
              <a:defRPr sz="1800"/>
            </a:lvl5pPr>
          </a:lstStyle>
          <a:p>
            <a:pPr lvl="0"/>
            <a:r>
              <a:rPr lang="fr-FR"/>
              <a:t>#</a:t>
            </a:r>
          </a:p>
        </p:txBody>
      </p:sp>
      <p:sp>
        <p:nvSpPr>
          <p:cNvPr id="29" name="Espace réservé du texte 3">
            <a:extLst>
              <a:ext uri="{FF2B5EF4-FFF2-40B4-BE49-F238E27FC236}">
                <a16:creationId xmlns:a16="http://schemas.microsoft.com/office/drawing/2014/main" id="{8AE0C179-4826-4138-B444-2E4A4FD845C0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2983209" y="5748964"/>
            <a:ext cx="590480" cy="2592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/>
            </a:lvl1pPr>
            <a:lvl2pPr marL="0" indent="0" algn="ctr">
              <a:buFont typeface="Arial" panose="020B0604020202020204" pitchFamily="34" charset="0"/>
              <a:buNone/>
              <a:defRPr sz="1800"/>
            </a:lvl2pPr>
            <a:lvl3pPr marL="0" indent="0" algn="ctr">
              <a:buFont typeface="Arial" panose="020B0604020202020204" pitchFamily="34" charset="0"/>
              <a:buNone/>
              <a:defRPr sz="1800"/>
            </a:lvl3pPr>
            <a:lvl4pPr marL="0" indent="0" algn="ctr">
              <a:buFont typeface="Arial" panose="020B0604020202020204" pitchFamily="34" charset="0"/>
              <a:buNone/>
              <a:defRPr sz="1800"/>
            </a:lvl4pPr>
            <a:lvl5pPr marL="0" indent="0" algn="ctr">
              <a:buNone/>
              <a:defRPr sz="1800"/>
            </a:lvl5pPr>
          </a:lstStyle>
          <a:p>
            <a:pPr lvl="0"/>
            <a:r>
              <a:rPr lang="fr-FR"/>
              <a:t>##</a:t>
            </a:r>
          </a:p>
        </p:txBody>
      </p:sp>
      <p:sp>
        <p:nvSpPr>
          <p:cNvPr id="34" name="Espace réservé du texte 3">
            <a:extLst>
              <a:ext uri="{FF2B5EF4-FFF2-40B4-BE49-F238E27FC236}">
                <a16:creationId xmlns:a16="http://schemas.microsoft.com/office/drawing/2014/main" id="{DA32D896-9CF9-44B3-8E0F-57A558F1E27E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1841132" y="4078055"/>
            <a:ext cx="2872800" cy="2592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/>
            </a:lvl1pPr>
            <a:lvl2pPr marL="0" indent="0" algn="ctr">
              <a:buFont typeface="Arial" panose="020B0604020202020204" pitchFamily="34" charset="0"/>
              <a:buNone/>
              <a:defRPr sz="1800"/>
            </a:lvl2pPr>
            <a:lvl3pPr marL="0" indent="0" algn="ctr">
              <a:buFont typeface="Arial" panose="020B0604020202020204" pitchFamily="34" charset="0"/>
              <a:buNone/>
              <a:defRPr sz="1800"/>
            </a:lvl3pPr>
            <a:lvl4pPr marL="0" indent="0" algn="ctr">
              <a:buFont typeface="Arial" panose="020B0604020202020204" pitchFamily="34" charset="0"/>
              <a:buNone/>
              <a:defRPr sz="1800"/>
            </a:lvl4pPr>
            <a:lvl5pPr marL="0" indent="0" algn="ctr">
              <a:buNone/>
              <a:defRPr sz="1800"/>
            </a:lvl5pPr>
          </a:lstStyle>
          <a:p>
            <a:pPr lvl="0"/>
            <a:r>
              <a:rPr lang="fr-FR"/>
              <a:t>#</a:t>
            </a:r>
          </a:p>
        </p:txBody>
      </p:sp>
      <p:sp>
        <p:nvSpPr>
          <p:cNvPr id="50" name="Espace réservé du texte 3">
            <a:extLst>
              <a:ext uri="{FF2B5EF4-FFF2-40B4-BE49-F238E27FC236}">
                <a16:creationId xmlns:a16="http://schemas.microsoft.com/office/drawing/2014/main" id="{33415037-BC7F-44E6-8FF3-F538DF92491F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8618443" y="3501505"/>
            <a:ext cx="590480" cy="2592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/>
            </a:lvl1pPr>
            <a:lvl2pPr marL="0" indent="0" algn="ctr">
              <a:buFont typeface="Arial" panose="020B0604020202020204" pitchFamily="34" charset="0"/>
              <a:buNone/>
              <a:defRPr sz="1800"/>
            </a:lvl2pPr>
            <a:lvl3pPr marL="0" indent="0" algn="ctr">
              <a:buFont typeface="Arial" panose="020B0604020202020204" pitchFamily="34" charset="0"/>
              <a:buNone/>
              <a:defRPr sz="1800"/>
            </a:lvl3pPr>
            <a:lvl4pPr marL="0" indent="0" algn="ctr">
              <a:buFont typeface="Arial" panose="020B0604020202020204" pitchFamily="34" charset="0"/>
              <a:buNone/>
              <a:defRPr sz="1800"/>
            </a:lvl4pPr>
            <a:lvl5pPr marL="0" indent="0" algn="ctr">
              <a:buNone/>
              <a:defRPr sz="1800"/>
            </a:lvl5pPr>
          </a:lstStyle>
          <a:p>
            <a:pPr lvl="0"/>
            <a:r>
              <a:rPr lang="fr-FR"/>
              <a:t>##</a:t>
            </a:r>
          </a:p>
        </p:txBody>
      </p:sp>
      <p:sp>
        <p:nvSpPr>
          <p:cNvPr id="51" name="Espace réservé du texte 3">
            <a:extLst>
              <a:ext uri="{FF2B5EF4-FFF2-40B4-BE49-F238E27FC236}">
                <a16:creationId xmlns:a16="http://schemas.microsoft.com/office/drawing/2014/main" id="{2D7D4B80-8CF0-4881-8CD7-96F74542AD94}"/>
              </a:ext>
            </a:extLst>
          </p:cNvPr>
          <p:cNvSpPr>
            <a:spLocks noGrp="1"/>
          </p:cNvSpPr>
          <p:nvPr>
            <p:ph type="body" sz="quarter" idx="70" hasCustomPrompt="1"/>
          </p:nvPr>
        </p:nvSpPr>
        <p:spPr>
          <a:xfrm>
            <a:off x="7478068" y="1830596"/>
            <a:ext cx="2872800" cy="2592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/>
            </a:lvl1pPr>
            <a:lvl2pPr marL="0" indent="0" algn="ctr">
              <a:buFont typeface="Arial" panose="020B0604020202020204" pitchFamily="34" charset="0"/>
              <a:buNone/>
              <a:defRPr sz="1800"/>
            </a:lvl2pPr>
            <a:lvl3pPr marL="0" indent="0" algn="ctr">
              <a:buFont typeface="Arial" panose="020B0604020202020204" pitchFamily="34" charset="0"/>
              <a:buNone/>
              <a:defRPr sz="1800"/>
            </a:lvl3pPr>
            <a:lvl4pPr marL="0" indent="0" algn="ctr">
              <a:buFont typeface="Arial" panose="020B0604020202020204" pitchFamily="34" charset="0"/>
              <a:buNone/>
              <a:defRPr sz="1800"/>
            </a:lvl4pPr>
            <a:lvl5pPr marL="0" indent="0" algn="ctr">
              <a:buNone/>
              <a:defRPr sz="1800"/>
            </a:lvl5pPr>
          </a:lstStyle>
          <a:p>
            <a:pPr lvl="0"/>
            <a:r>
              <a:rPr lang="fr-FR"/>
              <a:t>#</a:t>
            </a:r>
          </a:p>
        </p:txBody>
      </p:sp>
      <p:sp>
        <p:nvSpPr>
          <p:cNvPr id="52" name="Espace réservé du texte 3">
            <a:extLst>
              <a:ext uri="{FF2B5EF4-FFF2-40B4-BE49-F238E27FC236}">
                <a16:creationId xmlns:a16="http://schemas.microsoft.com/office/drawing/2014/main" id="{05F76022-AB0B-4EA1-B77F-78663100671C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2983209" y="3501505"/>
            <a:ext cx="590480" cy="2592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/>
            </a:lvl1pPr>
            <a:lvl2pPr marL="0" indent="0" algn="ctr">
              <a:buFont typeface="Arial" panose="020B0604020202020204" pitchFamily="34" charset="0"/>
              <a:buNone/>
              <a:defRPr sz="1800"/>
            </a:lvl2pPr>
            <a:lvl3pPr marL="0" indent="0" algn="ctr">
              <a:buFont typeface="Arial" panose="020B0604020202020204" pitchFamily="34" charset="0"/>
              <a:buNone/>
              <a:defRPr sz="1800"/>
            </a:lvl3pPr>
            <a:lvl4pPr marL="0" indent="0" algn="ctr">
              <a:buFont typeface="Arial" panose="020B0604020202020204" pitchFamily="34" charset="0"/>
              <a:buNone/>
              <a:defRPr sz="1800"/>
            </a:lvl4pPr>
            <a:lvl5pPr marL="0" indent="0" algn="ctr">
              <a:buNone/>
              <a:defRPr sz="1800"/>
            </a:lvl5pPr>
          </a:lstStyle>
          <a:p>
            <a:pPr lvl="0"/>
            <a:r>
              <a:rPr lang="fr-FR"/>
              <a:t>##</a:t>
            </a:r>
          </a:p>
        </p:txBody>
      </p:sp>
      <p:sp>
        <p:nvSpPr>
          <p:cNvPr id="53" name="Espace réservé du texte 3">
            <a:extLst>
              <a:ext uri="{FF2B5EF4-FFF2-40B4-BE49-F238E27FC236}">
                <a16:creationId xmlns:a16="http://schemas.microsoft.com/office/drawing/2014/main" id="{ADE94577-5074-4CA4-B66B-FB172E02101A}"/>
              </a:ext>
            </a:extLst>
          </p:cNvPr>
          <p:cNvSpPr>
            <a:spLocks noGrp="1"/>
          </p:cNvSpPr>
          <p:nvPr>
            <p:ph type="body" sz="quarter" idx="72" hasCustomPrompt="1"/>
          </p:nvPr>
        </p:nvSpPr>
        <p:spPr>
          <a:xfrm>
            <a:off x="1841132" y="1830596"/>
            <a:ext cx="2872800" cy="2592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/>
            </a:lvl1pPr>
            <a:lvl2pPr marL="0" indent="0" algn="ctr">
              <a:buFont typeface="Arial" panose="020B0604020202020204" pitchFamily="34" charset="0"/>
              <a:buNone/>
              <a:defRPr sz="1800"/>
            </a:lvl2pPr>
            <a:lvl3pPr marL="0" indent="0" algn="ctr">
              <a:buFont typeface="Arial" panose="020B0604020202020204" pitchFamily="34" charset="0"/>
              <a:buNone/>
              <a:defRPr sz="1800"/>
            </a:lvl3pPr>
            <a:lvl4pPr marL="0" indent="0" algn="ctr">
              <a:buFont typeface="Arial" panose="020B0604020202020204" pitchFamily="34" charset="0"/>
              <a:buNone/>
              <a:defRPr sz="1800"/>
            </a:lvl4pPr>
            <a:lvl5pPr marL="0" indent="0" algn="ctr">
              <a:buNone/>
              <a:defRPr sz="1800"/>
            </a:lvl5pPr>
          </a:lstStyle>
          <a:p>
            <a:pPr lvl="0"/>
            <a:r>
              <a:rPr lang="fr-FR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3773565782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mmaire 5 parti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Espace réservé du numéro de diapositive 5">
            <a:extLst>
              <a:ext uri="{FF2B5EF4-FFF2-40B4-BE49-F238E27FC236}">
                <a16:creationId xmlns:a16="http://schemas.microsoft.com/office/drawing/2014/main" id="{28D1308F-5AB3-4092-91D0-0DC59ADC37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328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  <a:latin typeface="Century Gothic" panose="020B0502020202020204" pitchFamily="34" charset="0"/>
              </a:defRPr>
            </a:lvl1pPr>
          </a:lstStyle>
          <a:p>
            <a:fld id="{FB058A6E-E02B-44A1-83CB-F5501D289EC3}" type="slidenum">
              <a:rPr lang="fr-FR" smtClean="0"/>
              <a:t>‹#›</a:t>
            </a:fld>
            <a:endParaRPr lang="fr-FR"/>
          </a:p>
        </p:txBody>
      </p:sp>
      <p:sp>
        <p:nvSpPr>
          <p:cNvPr id="23" name="Espace réservé de la date 3">
            <a:extLst>
              <a:ext uri="{FF2B5EF4-FFF2-40B4-BE49-F238E27FC236}">
                <a16:creationId xmlns:a16="http://schemas.microsoft.com/office/drawing/2014/main" id="{29FA8D36-B856-46A1-99BE-CDB8A6C3809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160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  <a:latin typeface="Century Gothic" panose="020B0502020202020204" pitchFamily="34" charset="0"/>
              </a:defRPr>
            </a:lvl1pPr>
          </a:lstStyle>
          <a:p>
            <a:fld id="{A86CA7CA-192F-4D7F-A5E7-BC923D29234C}" type="datetimeFigureOut">
              <a:rPr lang="fr-FR" smtClean="0"/>
              <a:t>10/12/2024</a:t>
            </a:fld>
            <a:endParaRPr lang="fr-FR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04082D62-511A-4BA2-B90D-33D7A914D7EC}"/>
              </a:ext>
            </a:extLst>
          </p:cNvPr>
          <p:cNvSpPr txBox="1"/>
          <p:nvPr/>
        </p:nvSpPr>
        <p:spPr>
          <a:xfrm>
            <a:off x="5302353" y="545043"/>
            <a:ext cx="15872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>
                <a:solidFill>
                  <a:schemeClr val="accent1"/>
                </a:solidFill>
                <a:latin typeface="+mj-lt"/>
              </a:rPr>
              <a:t>Sommaire</a:t>
            </a:r>
          </a:p>
        </p:txBody>
      </p:sp>
      <p:sp>
        <p:nvSpPr>
          <p:cNvPr id="30" name="Espace réservé du texte 29">
            <a:extLst>
              <a:ext uri="{FF2B5EF4-FFF2-40B4-BE49-F238E27FC236}">
                <a16:creationId xmlns:a16="http://schemas.microsoft.com/office/drawing/2014/main" id="{FBCE4A06-2EA8-460B-91F3-DE52D0268EA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16764" y="2230767"/>
            <a:ext cx="3509462" cy="914400"/>
          </a:xfrm>
        </p:spPr>
        <p:txBody>
          <a:bodyPr/>
          <a:lstStyle>
            <a:lvl1pPr algn="ctr">
              <a:defRPr/>
            </a:lvl1pPr>
          </a:lstStyle>
          <a:p>
            <a:pPr lvl="0"/>
            <a:r>
              <a:rPr lang="fr-FR"/>
              <a:t>Nom de la partie</a:t>
            </a:r>
          </a:p>
        </p:txBody>
      </p:sp>
      <p:pic>
        <p:nvPicPr>
          <p:cNvPr id="32" name="Image 31">
            <a:extLst>
              <a:ext uri="{FF2B5EF4-FFF2-40B4-BE49-F238E27FC236}">
                <a16:creationId xmlns:a16="http://schemas.microsoft.com/office/drawing/2014/main" id="{FC556175-A278-4916-A89D-077B2C945CD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91979" y="3100919"/>
            <a:ext cx="2359031" cy="473004"/>
          </a:xfrm>
          <a:prstGeom prst="rect">
            <a:avLst/>
          </a:prstGeom>
        </p:spPr>
      </p:pic>
      <p:sp>
        <p:nvSpPr>
          <p:cNvPr id="31" name="ZoneTexte 30">
            <a:extLst>
              <a:ext uri="{FF2B5EF4-FFF2-40B4-BE49-F238E27FC236}">
                <a16:creationId xmlns:a16="http://schemas.microsoft.com/office/drawing/2014/main" id="{D9674544-E4F4-4D64-91FE-240974F5B076}"/>
              </a:ext>
            </a:extLst>
          </p:cNvPr>
          <p:cNvSpPr txBox="1"/>
          <p:nvPr/>
        </p:nvSpPr>
        <p:spPr>
          <a:xfrm>
            <a:off x="1859855" y="3450018"/>
            <a:ext cx="378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>
                <a:latin typeface="+mj-lt"/>
              </a:rPr>
              <a:t>p.</a:t>
            </a:r>
          </a:p>
        </p:txBody>
      </p:sp>
      <p:sp>
        <p:nvSpPr>
          <p:cNvPr id="36" name="Espace réservé du texte 29">
            <a:extLst>
              <a:ext uri="{FF2B5EF4-FFF2-40B4-BE49-F238E27FC236}">
                <a16:creationId xmlns:a16="http://schemas.microsoft.com/office/drawing/2014/main" id="{9F5F9B49-9656-499B-B6EB-A7A1E895BB0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065774" y="2230767"/>
            <a:ext cx="3509462" cy="914400"/>
          </a:xfrm>
        </p:spPr>
        <p:txBody>
          <a:bodyPr/>
          <a:lstStyle>
            <a:lvl1pPr algn="ctr">
              <a:defRPr/>
            </a:lvl1pPr>
          </a:lstStyle>
          <a:p>
            <a:pPr lvl="0"/>
            <a:r>
              <a:rPr lang="fr-FR"/>
              <a:t>Nom de la partie</a:t>
            </a:r>
          </a:p>
        </p:txBody>
      </p:sp>
      <p:pic>
        <p:nvPicPr>
          <p:cNvPr id="37" name="Image 36">
            <a:extLst>
              <a:ext uri="{FF2B5EF4-FFF2-40B4-BE49-F238E27FC236}">
                <a16:creationId xmlns:a16="http://schemas.microsoft.com/office/drawing/2014/main" id="{9752C183-852F-47AC-947D-5A3CE0C1420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40989" y="3100919"/>
            <a:ext cx="2359031" cy="473004"/>
          </a:xfrm>
          <a:prstGeom prst="rect">
            <a:avLst/>
          </a:prstGeom>
        </p:spPr>
      </p:pic>
      <p:sp>
        <p:nvSpPr>
          <p:cNvPr id="39" name="ZoneTexte 38">
            <a:extLst>
              <a:ext uri="{FF2B5EF4-FFF2-40B4-BE49-F238E27FC236}">
                <a16:creationId xmlns:a16="http://schemas.microsoft.com/office/drawing/2014/main" id="{09302496-3BF9-40E4-B22A-C34CA83830FB}"/>
              </a:ext>
            </a:extLst>
          </p:cNvPr>
          <p:cNvSpPr txBox="1"/>
          <p:nvPr/>
        </p:nvSpPr>
        <p:spPr>
          <a:xfrm>
            <a:off x="9308865" y="3450018"/>
            <a:ext cx="378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>
                <a:latin typeface="+mj-lt"/>
              </a:rPr>
              <a:t>p.</a:t>
            </a:r>
          </a:p>
        </p:txBody>
      </p:sp>
      <p:sp>
        <p:nvSpPr>
          <p:cNvPr id="16" name="Espace réservé du texte 29">
            <a:extLst>
              <a:ext uri="{FF2B5EF4-FFF2-40B4-BE49-F238E27FC236}">
                <a16:creationId xmlns:a16="http://schemas.microsoft.com/office/drawing/2014/main" id="{C9A9DC5B-8DE8-4585-A7BA-AD214A60C46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41269" y="2230767"/>
            <a:ext cx="3509462" cy="914400"/>
          </a:xfrm>
        </p:spPr>
        <p:txBody>
          <a:bodyPr/>
          <a:lstStyle>
            <a:lvl1pPr algn="ctr">
              <a:defRPr/>
            </a:lvl1pPr>
          </a:lstStyle>
          <a:p>
            <a:pPr lvl="0"/>
            <a:r>
              <a:rPr lang="fr-FR"/>
              <a:t>Nom de la partie</a:t>
            </a:r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7014BB7F-08E0-4CB9-A206-80A2E77F821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16484" y="3100919"/>
            <a:ext cx="2359031" cy="473004"/>
          </a:xfrm>
          <a:prstGeom prst="rect">
            <a:avLst/>
          </a:prstGeom>
        </p:spPr>
      </p:pic>
      <p:sp>
        <p:nvSpPr>
          <p:cNvPr id="20" name="ZoneTexte 19">
            <a:extLst>
              <a:ext uri="{FF2B5EF4-FFF2-40B4-BE49-F238E27FC236}">
                <a16:creationId xmlns:a16="http://schemas.microsoft.com/office/drawing/2014/main" id="{BF5BCA60-F61E-4223-A7E8-D66C80172FCE}"/>
              </a:ext>
            </a:extLst>
          </p:cNvPr>
          <p:cNvSpPr txBox="1"/>
          <p:nvPr/>
        </p:nvSpPr>
        <p:spPr>
          <a:xfrm>
            <a:off x="5584360" y="3450018"/>
            <a:ext cx="378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>
                <a:latin typeface="+mj-lt"/>
              </a:rPr>
              <a:t>p.</a:t>
            </a:r>
          </a:p>
        </p:txBody>
      </p:sp>
      <p:sp>
        <p:nvSpPr>
          <p:cNvPr id="24" name="Espace réservé du texte 29">
            <a:extLst>
              <a:ext uri="{FF2B5EF4-FFF2-40B4-BE49-F238E27FC236}">
                <a16:creationId xmlns:a16="http://schemas.microsoft.com/office/drawing/2014/main" id="{BEB6CB4C-EE85-410F-A62A-4E801443D731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2469736" y="4557006"/>
            <a:ext cx="3509462" cy="914400"/>
          </a:xfrm>
        </p:spPr>
        <p:txBody>
          <a:bodyPr/>
          <a:lstStyle>
            <a:lvl1pPr algn="ctr">
              <a:defRPr/>
            </a:lvl1pPr>
          </a:lstStyle>
          <a:p>
            <a:pPr lvl="0"/>
            <a:r>
              <a:rPr lang="fr-FR"/>
              <a:t>Nom de la partie</a:t>
            </a:r>
          </a:p>
        </p:txBody>
      </p:sp>
      <p:pic>
        <p:nvPicPr>
          <p:cNvPr id="25" name="Image 24">
            <a:extLst>
              <a:ext uri="{FF2B5EF4-FFF2-40B4-BE49-F238E27FC236}">
                <a16:creationId xmlns:a16="http://schemas.microsoft.com/office/drawing/2014/main" id="{C79ECE77-ADD7-41FD-BA55-0C300E43855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4951" y="5427158"/>
            <a:ext cx="2359031" cy="473004"/>
          </a:xfrm>
          <a:prstGeom prst="rect">
            <a:avLst/>
          </a:prstGeom>
        </p:spPr>
      </p:pic>
      <p:sp>
        <p:nvSpPr>
          <p:cNvPr id="27" name="ZoneTexte 26">
            <a:extLst>
              <a:ext uri="{FF2B5EF4-FFF2-40B4-BE49-F238E27FC236}">
                <a16:creationId xmlns:a16="http://schemas.microsoft.com/office/drawing/2014/main" id="{024582B9-B077-4E51-8D8F-A31F29D9A3DE}"/>
              </a:ext>
            </a:extLst>
          </p:cNvPr>
          <p:cNvSpPr txBox="1"/>
          <p:nvPr/>
        </p:nvSpPr>
        <p:spPr>
          <a:xfrm>
            <a:off x="3712827" y="5776257"/>
            <a:ext cx="378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>
                <a:latin typeface="+mj-lt"/>
              </a:rPr>
              <a:t>p.</a:t>
            </a:r>
          </a:p>
        </p:txBody>
      </p:sp>
      <p:sp>
        <p:nvSpPr>
          <p:cNvPr id="29" name="Espace réservé du texte 29">
            <a:extLst>
              <a:ext uri="{FF2B5EF4-FFF2-40B4-BE49-F238E27FC236}">
                <a16:creationId xmlns:a16="http://schemas.microsoft.com/office/drawing/2014/main" id="{FDD45935-D284-45AE-B666-1DDBA57499C0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212803" y="4557006"/>
            <a:ext cx="3509462" cy="914400"/>
          </a:xfrm>
        </p:spPr>
        <p:txBody>
          <a:bodyPr/>
          <a:lstStyle>
            <a:lvl1pPr algn="ctr">
              <a:defRPr/>
            </a:lvl1pPr>
          </a:lstStyle>
          <a:p>
            <a:pPr lvl="0"/>
            <a:r>
              <a:rPr lang="fr-FR"/>
              <a:t>Nom de la partie</a:t>
            </a:r>
          </a:p>
        </p:txBody>
      </p:sp>
      <p:pic>
        <p:nvPicPr>
          <p:cNvPr id="34" name="Image 33">
            <a:extLst>
              <a:ext uri="{FF2B5EF4-FFF2-40B4-BE49-F238E27FC236}">
                <a16:creationId xmlns:a16="http://schemas.microsoft.com/office/drawing/2014/main" id="{18B9FACE-8654-4A00-9A35-C561915A1F8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88018" y="5427158"/>
            <a:ext cx="2359031" cy="473004"/>
          </a:xfrm>
          <a:prstGeom prst="rect">
            <a:avLst/>
          </a:prstGeom>
        </p:spPr>
      </p:pic>
      <p:sp>
        <p:nvSpPr>
          <p:cNvPr id="41" name="ZoneTexte 40">
            <a:extLst>
              <a:ext uri="{FF2B5EF4-FFF2-40B4-BE49-F238E27FC236}">
                <a16:creationId xmlns:a16="http://schemas.microsoft.com/office/drawing/2014/main" id="{A997CA1B-ED03-4871-8B05-FAE5BA8EF7A8}"/>
              </a:ext>
            </a:extLst>
          </p:cNvPr>
          <p:cNvSpPr txBox="1"/>
          <p:nvPr/>
        </p:nvSpPr>
        <p:spPr>
          <a:xfrm>
            <a:off x="7455894" y="5776257"/>
            <a:ext cx="378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>
                <a:latin typeface="+mj-lt"/>
              </a:rPr>
              <a:t>p.</a:t>
            </a:r>
          </a:p>
        </p:txBody>
      </p:sp>
      <p:sp>
        <p:nvSpPr>
          <p:cNvPr id="42" name="Espace réservé du texte 3">
            <a:extLst>
              <a:ext uri="{FF2B5EF4-FFF2-40B4-BE49-F238E27FC236}">
                <a16:creationId xmlns:a16="http://schemas.microsoft.com/office/drawing/2014/main" id="{29299EFB-1AED-4273-89CA-E1D29DF0BCBC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9524481" y="3541206"/>
            <a:ext cx="590480" cy="2592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/>
            </a:lvl1pPr>
            <a:lvl2pPr marL="0" indent="0" algn="ctr">
              <a:buFont typeface="Arial" panose="020B0604020202020204" pitchFamily="34" charset="0"/>
              <a:buNone/>
              <a:defRPr sz="1800"/>
            </a:lvl2pPr>
            <a:lvl3pPr marL="0" indent="0" algn="ctr">
              <a:buFont typeface="Arial" panose="020B0604020202020204" pitchFamily="34" charset="0"/>
              <a:buNone/>
              <a:defRPr sz="1800"/>
            </a:lvl3pPr>
            <a:lvl4pPr marL="0" indent="0" algn="ctr">
              <a:buFont typeface="Arial" panose="020B0604020202020204" pitchFamily="34" charset="0"/>
              <a:buNone/>
              <a:defRPr sz="1800"/>
            </a:lvl4pPr>
            <a:lvl5pPr marL="0" indent="0" algn="ctr">
              <a:buNone/>
              <a:defRPr sz="1800"/>
            </a:lvl5pPr>
          </a:lstStyle>
          <a:p>
            <a:pPr lvl="0"/>
            <a:r>
              <a:rPr lang="fr-FR"/>
              <a:t>##</a:t>
            </a:r>
          </a:p>
        </p:txBody>
      </p:sp>
      <p:sp>
        <p:nvSpPr>
          <p:cNvPr id="43" name="Espace réservé du texte 3">
            <a:extLst>
              <a:ext uri="{FF2B5EF4-FFF2-40B4-BE49-F238E27FC236}">
                <a16:creationId xmlns:a16="http://schemas.microsoft.com/office/drawing/2014/main" id="{3291880D-6B68-46E5-AAB4-D24774492E5F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5802348" y="3541206"/>
            <a:ext cx="590480" cy="2592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/>
            </a:lvl1pPr>
            <a:lvl2pPr marL="0" indent="0" algn="ctr">
              <a:buFont typeface="Arial" panose="020B0604020202020204" pitchFamily="34" charset="0"/>
              <a:buNone/>
              <a:defRPr sz="1800"/>
            </a:lvl2pPr>
            <a:lvl3pPr marL="0" indent="0" algn="ctr">
              <a:buFont typeface="Arial" panose="020B0604020202020204" pitchFamily="34" charset="0"/>
              <a:buNone/>
              <a:defRPr sz="1800"/>
            </a:lvl3pPr>
            <a:lvl4pPr marL="0" indent="0" algn="ctr">
              <a:buFont typeface="Arial" panose="020B0604020202020204" pitchFamily="34" charset="0"/>
              <a:buNone/>
              <a:defRPr sz="1800"/>
            </a:lvl4pPr>
            <a:lvl5pPr marL="0" indent="0" algn="ctr">
              <a:buNone/>
              <a:defRPr sz="1800"/>
            </a:lvl5pPr>
          </a:lstStyle>
          <a:p>
            <a:pPr lvl="0"/>
            <a:r>
              <a:rPr lang="fr-FR"/>
              <a:t>##</a:t>
            </a:r>
          </a:p>
        </p:txBody>
      </p:sp>
      <p:sp>
        <p:nvSpPr>
          <p:cNvPr id="44" name="Espace réservé du texte 3">
            <a:extLst>
              <a:ext uri="{FF2B5EF4-FFF2-40B4-BE49-F238E27FC236}">
                <a16:creationId xmlns:a16="http://schemas.microsoft.com/office/drawing/2014/main" id="{E1B29782-869A-4A3B-A068-6E384A1AF417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2077838" y="3541206"/>
            <a:ext cx="590480" cy="2592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/>
            </a:lvl1pPr>
            <a:lvl2pPr marL="0" indent="0" algn="ctr">
              <a:buFont typeface="Arial" panose="020B0604020202020204" pitchFamily="34" charset="0"/>
              <a:buNone/>
              <a:defRPr sz="1800"/>
            </a:lvl2pPr>
            <a:lvl3pPr marL="0" indent="0" algn="ctr">
              <a:buFont typeface="Arial" panose="020B0604020202020204" pitchFamily="34" charset="0"/>
              <a:buNone/>
              <a:defRPr sz="1800"/>
            </a:lvl3pPr>
            <a:lvl4pPr marL="0" indent="0" algn="ctr">
              <a:buFont typeface="Arial" panose="020B0604020202020204" pitchFamily="34" charset="0"/>
              <a:buNone/>
              <a:defRPr sz="1800"/>
            </a:lvl4pPr>
            <a:lvl5pPr marL="0" indent="0" algn="ctr">
              <a:buNone/>
              <a:defRPr sz="1800"/>
            </a:lvl5pPr>
          </a:lstStyle>
          <a:p>
            <a:pPr lvl="0"/>
            <a:r>
              <a:rPr lang="fr-FR"/>
              <a:t>##</a:t>
            </a:r>
          </a:p>
        </p:txBody>
      </p:sp>
      <p:sp>
        <p:nvSpPr>
          <p:cNvPr id="45" name="Espace réservé du texte 3">
            <a:extLst>
              <a:ext uri="{FF2B5EF4-FFF2-40B4-BE49-F238E27FC236}">
                <a16:creationId xmlns:a16="http://schemas.microsoft.com/office/drawing/2014/main" id="{4ACE2BD5-FF62-4B16-A755-EDB7A5719E18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7672293" y="5866655"/>
            <a:ext cx="590480" cy="2592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/>
            </a:lvl1pPr>
            <a:lvl2pPr marL="0" indent="0" algn="ctr">
              <a:buFont typeface="Arial" panose="020B0604020202020204" pitchFamily="34" charset="0"/>
              <a:buNone/>
              <a:defRPr sz="1800"/>
            </a:lvl2pPr>
            <a:lvl3pPr marL="0" indent="0" algn="ctr">
              <a:buFont typeface="Arial" panose="020B0604020202020204" pitchFamily="34" charset="0"/>
              <a:buNone/>
              <a:defRPr sz="1800"/>
            </a:lvl3pPr>
            <a:lvl4pPr marL="0" indent="0" algn="ctr">
              <a:buFont typeface="Arial" panose="020B0604020202020204" pitchFamily="34" charset="0"/>
              <a:buNone/>
              <a:defRPr sz="1800"/>
            </a:lvl4pPr>
            <a:lvl5pPr marL="0" indent="0" algn="ctr">
              <a:buNone/>
              <a:defRPr sz="1800"/>
            </a:lvl5pPr>
          </a:lstStyle>
          <a:p>
            <a:pPr lvl="0"/>
            <a:r>
              <a:rPr lang="fr-FR"/>
              <a:t>##</a:t>
            </a:r>
          </a:p>
        </p:txBody>
      </p:sp>
      <p:sp>
        <p:nvSpPr>
          <p:cNvPr id="46" name="Espace réservé du texte 3">
            <a:extLst>
              <a:ext uri="{FF2B5EF4-FFF2-40B4-BE49-F238E27FC236}">
                <a16:creationId xmlns:a16="http://schemas.microsoft.com/office/drawing/2014/main" id="{B757EDA7-9CDC-4B8D-A35A-5DA86158AF47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3929226" y="5866655"/>
            <a:ext cx="590480" cy="2592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/>
            </a:lvl1pPr>
            <a:lvl2pPr marL="0" indent="0" algn="ctr">
              <a:buFont typeface="Arial" panose="020B0604020202020204" pitchFamily="34" charset="0"/>
              <a:buNone/>
              <a:defRPr sz="1800"/>
            </a:lvl2pPr>
            <a:lvl3pPr marL="0" indent="0" algn="ctr">
              <a:buFont typeface="Arial" panose="020B0604020202020204" pitchFamily="34" charset="0"/>
              <a:buNone/>
              <a:defRPr sz="1800"/>
            </a:lvl3pPr>
            <a:lvl4pPr marL="0" indent="0" algn="ctr">
              <a:buFont typeface="Arial" panose="020B0604020202020204" pitchFamily="34" charset="0"/>
              <a:buNone/>
              <a:defRPr sz="1800"/>
            </a:lvl4pPr>
            <a:lvl5pPr marL="0" indent="0" algn="ctr">
              <a:buNone/>
              <a:defRPr sz="1800"/>
            </a:lvl5pPr>
          </a:lstStyle>
          <a:p>
            <a:pPr lvl="0"/>
            <a:r>
              <a:rPr lang="fr-FR"/>
              <a:t>##</a:t>
            </a:r>
          </a:p>
        </p:txBody>
      </p:sp>
      <p:sp>
        <p:nvSpPr>
          <p:cNvPr id="47" name="Espace réservé du texte 3">
            <a:extLst>
              <a:ext uri="{FF2B5EF4-FFF2-40B4-BE49-F238E27FC236}">
                <a16:creationId xmlns:a16="http://schemas.microsoft.com/office/drawing/2014/main" id="{1849CDC8-EC7C-4E42-8863-72EA571190FA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4658816" y="1855740"/>
            <a:ext cx="2872800" cy="2592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/>
            </a:lvl1pPr>
            <a:lvl2pPr marL="0" indent="0" algn="ctr">
              <a:buFont typeface="Arial" panose="020B0604020202020204" pitchFamily="34" charset="0"/>
              <a:buNone/>
              <a:defRPr sz="1800"/>
            </a:lvl2pPr>
            <a:lvl3pPr marL="0" indent="0" algn="ctr">
              <a:buFont typeface="Arial" panose="020B0604020202020204" pitchFamily="34" charset="0"/>
              <a:buNone/>
              <a:defRPr sz="1800"/>
            </a:lvl3pPr>
            <a:lvl4pPr marL="0" indent="0" algn="ctr">
              <a:buFont typeface="Arial" panose="020B0604020202020204" pitchFamily="34" charset="0"/>
              <a:buNone/>
              <a:defRPr sz="1800"/>
            </a:lvl4pPr>
            <a:lvl5pPr marL="0" indent="0" algn="ctr">
              <a:buNone/>
              <a:defRPr sz="1800"/>
            </a:lvl5pPr>
          </a:lstStyle>
          <a:p>
            <a:pPr lvl="0"/>
            <a:r>
              <a:rPr lang="fr-FR"/>
              <a:t>#</a:t>
            </a:r>
          </a:p>
        </p:txBody>
      </p:sp>
      <p:sp>
        <p:nvSpPr>
          <p:cNvPr id="48" name="Espace réservé du texte 3">
            <a:extLst>
              <a:ext uri="{FF2B5EF4-FFF2-40B4-BE49-F238E27FC236}">
                <a16:creationId xmlns:a16="http://schemas.microsoft.com/office/drawing/2014/main" id="{89B2EFB5-05D2-45A5-B541-4162DDAE2DE9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383321" y="1855740"/>
            <a:ext cx="2872800" cy="2592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/>
            </a:lvl1pPr>
            <a:lvl2pPr marL="0" indent="0" algn="ctr">
              <a:buFont typeface="Arial" panose="020B0604020202020204" pitchFamily="34" charset="0"/>
              <a:buNone/>
              <a:defRPr sz="1800"/>
            </a:lvl2pPr>
            <a:lvl3pPr marL="0" indent="0" algn="ctr">
              <a:buFont typeface="Arial" panose="020B0604020202020204" pitchFamily="34" charset="0"/>
              <a:buNone/>
              <a:defRPr sz="1800"/>
            </a:lvl3pPr>
            <a:lvl4pPr marL="0" indent="0" algn="ctr">
              <a:buFont typeface="Arial" panose="020B0604020202020204" pitchFamily="34" charset="0"/>
              <a:buNone/>
              <a:defRPr sz="1800"/>
            </a:lvl4pPr>
            <a:lvl5pPr marL="0" indent="0" algn="ctr">
              <a:buNone/>
              <a:defRPr sz="1800"/>
            </a:lvl5pPr>
          </a:lstStyle>
          <a:p>
            <a:pPr lvl="0"/>
            <a:r>
              <a:rPr lang="fr-FR"/>
              <a:t>#</a:t>
            </a:r>
          </a:p>
        </p:txBody>
      </p:sp>
      <p:sp>
        <p:nvSpPr>
          <p:cNvPr id="49" name="Espace réservé du texte 3">
            <a:extLst>
              <a:ext uri="{FF2B5EF4-FFF2-40B4-BE49-F238E27FC236}">
                <a16:creationId xmlns:a16="http://schemas.microsoft.com/office/drawing/2014/main" id="{20796934-5FF6-4E68-A8D4-A880411CE23F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35880" y="1855740"/>
            <a:ext cx="2872800" cy="2592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/>
            </a:lvl1pPr>
            <a:lvl2pPr marL="0" indent="0" algn="ctr">
              <a:buFont typeface="Arial" panose="020B0604020202020204" pitchFamily="34" charset="0"/>
              <a:buNone/>
              <a:defRPr sz="1800"/>
            </a:lvl2pPr>
            <a:lvl3pPr marL="0" indent="0" algn="ctr">
              <a:buFont typeface="Arial" panose="020B0604020202020204" pitchFamily="34" charset="0"/>
              <a:buNone/>
              <a:defRPr sz="1800"/>
            </a:lvl3pPr>
            <a:lvl4pPr marL="0" indent="0" algn="ctr">
              <a:buFont typeface="Arial" panose="020B0604020202020204" pitchFamily="34" charset="0"/>
              <a:buNone/>
              <a:defRPr sz="1800"/>
            </a:lvl4pPr>
            <a:lvl5pPr marL="0" indent="0" algn="ctr">
              <a:buNone/>
              <a:defRPr sz="1800"/>
            </a:lvl5pPr>
          </a:lstStyle>
          <a:p>
            <a:pPr lvl="0"/>
            <a:r>
              <a:rPr lang="fr-FR"/>
              <a:t>#</a:t>
            </a:r>
          </a:p>
        </p:txBody>
      </p:sp>
      <p:sp>
        <p:nvSpPr>
          <p:cNvPr id="50" name="Espace réservé du texte 3">
            <a:extLst>
              <a:ext uri="{FF2B5EF4-FFF2-40B4-BE49-F238E27FC236}">
                <a16:creationId xmlns:a16="http://schemas.microsoft.com/office/drawing/2014/main" id="{C3E2837B-13BF-4327-9B11-11F5F2821DAE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6530348" y="4184464"/>
            <a:ext cx="2872800" cy="2592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/>
            </a:lvl1pPr>
            <a:lvl2pPr marL="0" indent="0" algn="ctr">
              <a:buFont typeface="Arial" panose="020B0604020202020204" pitchFamily="34" charset="0"/>
              <a:buNone/>
              <a:defRPr sz="1800"/>
            </a:lvl2pPr>
            <a:lvl3pPr marL="0" indent="0" algn="ctr">
              <a:buFont typeface="Arial" panose="020B0604020202020204" pitchFamily="34" charset="0"/>
              <a:buNone/>
              <a:defRPr sz="1800"/>
            </a:lvl3pPr>
            <a:lvl4pPr marL="0" indent="0" algn="ctr">
              <a:buFont typeface="Arial" panose="020B0604020202020204" pitchFamily="34" charset="0"/>
              <a:buNone/>
              <a:defRPr sz="1800"/>
            </a:lvl4pPr>
            <a:lvl5pPr marL="0" indent="0" algn="ctr">
              <a:buNone/>
              <a:defRPr sz="1800"/>
            </a:lvl5pPr>
          </a:lstStyle>
          <a:p>
            <a:pPr lvl="0"/>
            <a:r>
              <a:rPr lang="fr-FR"/>
              <a:t>#</a:t>
            </a:r>
          </a:p>
        </p:txBody>
      </p:sp>
      <p:sp>
        <p:nvSpPr>
          <p:cNvPr id="51" name="Espace réservé du texte 3">
            <a:extLst>
              <a:ext uri="{FF2B5EF4-FFF2-40B4-BE49-F238E27FC236}">
                <a16:creationId xmlns:a16="http://schemas.microsoft.com/office/drawing/2014/main" id="{64206929-C59B-4E00-8579-310AB62C424F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2788066" y="4184464"/>
            <a:ext cx="2872800" cy="2592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/>
            </a:lvl1pPr>
            <a:lvl2pPr marL="0" indent="0" algn="ctr">
              <a:buFont typeface="Arial" panose="020B0604020202020204" pitchFamily="34" charset="0"/>
              <a:buNone/>
              <a:defRPr sz="1800"/>
            </a:lvl2pPr>
            <a:lvl3pPr marL="0" indent="0" algn="ctr">
              <a:buFont typeface="Arial" panose="020B0604020202020204" pitchFamily="34" charset="0"/>
              <a:buNone/>
              <a:defRPr sz="1800"/>
            </a:lvl3pPr>
            <a:lvl4pPr marL="0" indent="0" algn="ctr">
              <a:buFont typeface="Arial" panose="020B0604020202020204" pitchFamily="34" charset="0"/>
              <a:buNone/>
              <a:defRPr sz="1800"/>
            </a:lvl4pPr>
            <a:lvl5pPr marL="0" indent="0" algn="ctr">
              <a:buNone/>
              <a:defRPr sz="1800"/>
            </a:lvl5pPr>
          </a:lstStyle>
          <a:p>
            <a:pPr lvl="0"/>
            <a:r>
              <a:rPr lang="fr-FR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3632647309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mmaire 6 parti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Espace réservé du numéro de diapositive 5">
            <a:extLst>
              <a:ext uri="{FF2B5EF4-FFF2-40B4-BE49-F238E27FC236}">
                <a16:creationId xmlns:a16="http://schemas.microsoft.com/office/drawing/2014/main" id="{28D1308F-5AB3-4092-91D0-0DC59ADC37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328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  <a:latin typeface="Century Gothic" panose="020B0502020202020204" pitchFamily="34" charset="0"/>
              </a:defRPr>
            </a:lvl1pPr>
          </a:lstStyle>
          <a:p>
            <a:fld id="{FB058A6E-E02B-44A1-83CB-F5501D289EC3}" type="slidenum">
              <a:rPr lang="fr-FR" smtClean="0"/>
              <a:t>‹#›</a:t>
            </a:fld>
            <a:endParaRPr lang="fr-FR"/>
          </a:p>
        </p:txBody>
      </p:sp>
      <p:sp>
        <p:nvSpPr>
          <p:cNvPr id="23" name="Espace réservé de la date 3">
            <a:extLst>
              <a:ext uri="{FF2B5EF4-FFF2-40B4-BE49-F238E27FC236}">
                <a16:creationId xmlns:a16="http://schemas.microsoft.com/office/drawing/2014/main" id="{29FA8D36-B856-46A1-99BE-CDB8A6C3809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160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  <a:latin typeface="Century Gothic" panose="020B0502020202020204" pitchFamily="34" charset="0"/>
              </a:defRPr>
            </a:lvl1pPr>
          </a:lstStyle>
          <a:p>
            <a:fld id="{A86CA7CA-192F-4D7F-A5E7-BC923D29234C}" type="datetimeFigureOut">
              <a:rPr lang="fr-FR" smtClean="0"/>
              <a:t>10/12/2024</a:t>
            </a:fld>
            <a:endParaRPr lang="fr-FR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04082D62-511A-4BA2-B90D-33D7A914D7EC}"/>
              </a:ext>
            </a:extLst>
          </p:cNvPr>
          <p:cNvSpPr txBox="1"/>
          <p:nvPr/>
        </p:nvSpPr>
        <p:spPr>
          <a:xfrm>
            <a:off x="5302353" y="545043"/>
            <a:ext cx="15872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>
                <a:solidFill>
                  <a:schemeClr val="accent1"/>
                </a:solidFill>
                <a:latin typeface="+mj-lt"/>
              </a:rPr>
              <a:t>Sommaire</a:t>
            </a:r>
          </a:p>
        </p:txBody>
      </p:sp>
      <p:sp>
        <p:nvSpPr>
          <p:cNvPr id="30" name="Espace réservé du texte 29">
            <a:extLst>
              <a:ext uri="{FF2B5EF4-FFF2-40B4-BE49-F238E27FC236}">
                <a16:creationId xmlns:a16="http://schemas.microsoft.com/office/drawing/2014/main" id="{FBCE4A06-2EA8-460B-91F3-DE52D0268EA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16764" y="2230767"/>
            <a:ext cx="3509462" cy="914400"/>
          </a:xfrm>
        </p:spPr>
        <p:txBody>
          <a:bodyPr/>
          <a:lstStyle>
            <a:lvl1pPr algn="ctr">
              <a:defRPr/>
            </a:lvl1pPr>
          </a:lstStyle>
          <a:p>
            <a:pPr lvl="0"/>
            <a:r>
              <a:rPr lang="fr-FR"/>
              <a:t>Nom de la partie</a:t>
            </a:r>
          </a:p>
        </p:txBody>
      </p:sp>
      <p:pic>
        <p:nvPicPr>
          <p:cNvPr id="32" name="Image 31">
            <a:extLst>
              <a:ext uri="{FF2B5EF4-FFF2-40B4-BE49-F238E27FC236}">
                <a16:creationId xmlns:a16="http://schemas.microsoft.com/office/drawing/2014/main" id="{FC556175-A278-4916-A89D-077B2C945CD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91979" y="3100919"/>
            <a:ext cx="2359031" cy="473004"/>
          </a:xfrm>
          <a:prstGeom prst="rect">
            <a:avLst/>
          </a:prstGeom>
        </p:spPr>
      </p:pic>
      <p:sp>
        <p:nvSpPr>
          <p:cNvPr id="31" name="ZoneTexte 30">
            <a:extLst>
              <a:ext uri="{FF2B5EF4-FFF2-40B4-BE49-F238E27FC236}">
                <a16:creationId xmlns:a16="http://schemas.microsoft.com/office/drawing/2014/main" id="{D9674544-E4F4-4D64-91FE-240974F5B076}"/>
              </a:ext>
            </a:extLst>
          </p:cNvPr>
          <p:cNvSpPr txBox="1"/>
          <p:nvPr/>
        </p:nvSpPr>
        <p:spPr>
          <a:xfrm>
            <a:off x="1859855" y="3450018"/>
            <a:ext cx="378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>
                <a:latin typeface="+mj-lt"/>
              </a:rPr>
              <a:t>p.</a:t>
            </a:r>
          </a:p>
        </p:txBody>
      </p:sp>
      <p:sp>
        <p:nvSpPr>
          <p:cNvPr id="36" name="Espace réservé du texte 29">
            <a:extLst>
              <a:ext uri="{FF2B5EF4-FFF2-40B4-BE49-F238E27FC236}">
                <a16:creationId xmlns:a16="http://schemas.microsoft.com/office/drawing/2014/main" id="{9F5F9B49-9656-499B-B6EB-A7A1E895BB0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065774" y="2230767"/>
            <a:ext cx="3509462" cy="914400"/>
          </a:xfrm>
        </p:spPr>
        <p:txBody>
          <a:bodyPr/>
          <a:lstStyle>
            <a:lvl1pPr algn="ctr">
              <a:defRPr/>
            </a:lvl1pPr>
          </a:lstStyle>
          <a:p>
            <a:pPr lvl="0"/>
            <a:r>
              <a:rPr lang="fr-FR"/>
              <a:t>Nom de la partie</a:t>
            </a:r>
          </a:p>
        </p:txBody>
      </p:sp>
      <p:pic>
        <p:nvPicPr>
          <p:cNvPr id="37" name="Image 36">
            <a:extLst>
              <a:ext uri="{FF2B5EF4-FFF2-40B4-BE49-F238E27FC236}">
                <a16:creationId xmlns:a16="http://schemas.microsoft.com/office/drawing/2014/main" id="{9752C183-852F-47AC-947D-5A3CE0C1420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40989" y="3100919"/>
            <a:ext cx="2359031" cy="473004"/>
          </a:xfrm>
          <a:prstGeom prst="rect">
            <a:avLst/>
          </a:prstGeom>
        </p:spPr>
      </p:pic>
      <p:sp>
        <p:nvSpPr>
          <p:cNvPr id="39" name="ZoneTexte 38">
            <a:extLst>
              <a:ext uri="{FF2B5EF4-FFF2-40B4-BE49-F238E27FC236}">
                <a16:creationId xmlns:a16="http://schemas.microsoft.com/office/drawing/2014/main" id="{09302496-3BF9-40E4-B22A-C34CA83830FB}"/>
              </a:ext>
            </a:extLst>
          </p:cNvPr>
          <p:cNvSpPr txBox="1"/>
          <p:nvPr/>
        </p:nvSpPr>
        <p:spPr>
          <a:xfrm>
            <a:off x="9308865" y="3450018"/>
            <a:ext cx="378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>
                <a:latin typeface="+mj-lt"/>
              </a:rPr>
              <a:t>p.</a:t>
            </a:r>
          </a:p>
        </p:txBody>
      </p:sp>
      <p:sp>
        <p:nvSpPr>
          <p:cNvPr id="16" name="Espace réservé du texte 29">
            <a:extLst>
              <a:ext uri="{FF2B5EF4-FFF2-40B4-BE49-F238E27FC236}">
                <a16:creationId xmlns:a16="http://schemas.microsoft.com/office/drawing/2014/main" id="{C9A9DC5B-8DE8-4585-A7BA-AD214A60C46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41269" y="2230767"/>
            <a:ext cx="3509462" cy="914400"/>
          </a:xfrm>
        </p:spPr>
        <p:txBody>
          <a:bodyPr/>
          <a:lstStyle>
            <a:lvl1pPr algn="ctr">
              <a:defRPr/>
            </a:lvl1pPr>
          </a:lstStyle>
          <a:p>
            <a:pPr lvl="0"/>
            <a:r>
              <a:rPr lang="fr-FR"/>
              <a:t>Nom de la partie</a:t>
            </a:r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7014BB7F-08E0-4CB9-A206-80A2E77F821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16484" y="3100919"/>
            <a:ext cx="2359031" cy="473004"/>
          </a:xfrm>
          <a:prstGeom prst="rect">
            <a:avLst/>
          </a:prstGeom>
        </p:spPr>
      </p:pic>
      <p:sp>
        <p:nvSpPr>
          <p:cNvPr id="20" name="ZoneTexte 19">
            <a:extLst>
              <a:ext uri="{FF2B5EF4-FFF2-40B4-BE49-F238E27FC236}">
                <a16:creationId xmlns:a16="http://schemas.microsoft.com/office/drawing/2014/main" id="{BF5BCA60-F61E-4223-A7E8-D66C80172FCE}"/>
              </a:ext>
            </a:extLst>
          </p:cNvPr>
          <p:cNvSpPr txBox="1"/>
          <p:nvPr/>
        </p:nvSpPr>
        <p:spPr>
          <a:xfrm>
            <a:off x="5584360" y="3450018"/>
            <a:ext cx="378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>
                <a:latin typeface="+mj-lt"/>
              </a:rPr>
              <a:t>p.</a:t>
            </a:r>
          </a:p>
        </p:txBody>
      </p:sp>
      <p:sp>
        <p:nvSpPr>
          <p:cNvPr id="26" name="Espace réservé du texte 29">
            <a:extLst>
              <a:ext uri="{FF2B5EF4-FFF2-40B4-BE49-F238E27FC236}">
                <a16:creationId xmlns:a16="http://schemas.microsoft.com/office/drawing/2014/main" id="{B24FC65C-DE77-49BF-9609-62386EC9D419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16764" y="4538868"/>
            <a:ext cx="3509462" cy="914400"/>
          </a:xfrm>
        </p:spPr>
        <p:txBody>
          <a:bodyPr/>
          <a:lstStyle>
            <a:lvl1pPr algn="ctr">
              <a:defRPr/>
            </a:lvl1pPr>
          </a:lstStyle>
          <a:p>
            <a:pPr lvl="0"/>
            <a:r>
              <a:rPr lang="fr-FR"/>
              <a:t>Nom de la partie</a:t>
            </a:r>
          </a:p>
        </p:txBody>
      </p:sp>
      <p:pic>
        <p:nvPicPr>
          <p:cNvPr id="27" name="Image 26">
            <a:extLst>
              <a:ext uri="{FF2B5EF4-FFF2-40B4-BE49-F238E27FC236}">
                <a16:creationId xmlns:a16="http://schemas.microsoft.com/office/drawing/2014/main" id="{7F2BE2DC-D1E7-4FD3-AB10-37B48AB969A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91979" y="5409020"/>
            <a:ext cx="2359031" cy="473004"/>
          </a:xfrm>
          <a:prstGeom prst="rect">
            <a:avLst/>
          </a:prstGeom>
        </p:spPr>
      </p:pic>
      <p:sp>
        <p:nvSpPr>
          <p:cNvPr id="29" name="ZoneTexte 28">
            <a:extLst>
              <a:ext uri="{FF2B5EF4-FFF2-40B4-BE49-F238E27FC236}">
                <a16:creationId xmlns:a16="http://schemas.microsoft.com/office/drawing/2014/main" id="{5250CE9E-ECF6-4333-8FBF-5CFA03BF5FDE}"/>
              </a:ext>
            </a:extLst>
          </p:cNvPr>
          <p:cNvSpPr txBox="1"/>
          <p:nvPr/>
        </p:nvSpPr>
        <p:spPr>
          <a:xfrm>
            <a:off x="1859855" y="5758119"/>
            <a:ext cx="378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>
                <a:latin typeface="+mj-lt"/>
              </a:rPr>
              <a:t>p.</a:t>
            </a:r>
          </a:p>
        </p:txBody>
      </p:sp>
      <p:sp>
        <p:nvSpPr>
          <p:cNvPr id="40" name="Espace réservé du texte 29">
            <a:extLst>
              <a:ext uri="{FF2B5EF4-FFF2-40B4-BE49-F238E27FC236}">
                <a16:creationId xmlns:a16="http://schemas.microsoft.com/office/drawing/2014/main" id="{185A2799-165C-48DB-B772-AD16DAFA7821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065774" y="4538868"/>
            <a:ext cx="3509462" cy="914400"/>
          </a:xfrm>
        </p:spPr>
        <p:txBody>
          <a:bodyPr/>
          <a:lstStyle>
            <a:lvl1pPr algn="ctr">
              <a:defRPr/>
            </a:lvl1pPr>
          </a:lstStyle>
          <a:p>
            <a:pPr lvl="0"/>
            <a:r>
              <a:rPr lang="fr-FR"/>
              <a:t>Nom de la partie</a:t>
            </a:r>
          </a:p>
        </p:txBody>
      </p:sp>
      <p:pic>
        <p:nvPicPr>
          <p:cNvPr id="41" name="Image 40">
            <a:extLst>
              <a:ext uri="{FF2B5EF4-FFF2-40B4-BE49-F238E27FC236}">
                <a16:creationId xmlns:a16="http://schemas.microsoft.com/office/drawing/2014/main" id="{2185242B-3F56-44BA-80F5-D3C3EEC0BA9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40989" y="5409020"/>
            <a:ext cx="2359031" cy="473004"/>
          </a:xfrm>
          <a:prstGeom prst="rect">
            <a:avLst/>
          </a:prstGeom>
        </p:spPr>
      </p:pic>
      <p:sp>
        <p:nvSpPr>
          <p:cNvPr id="43" name="ZoneTexte 42">
            <a:extLst>
              <a:ext uri="{FF2B5EF4-FFF2-40B4-BE49-F238E27FC236}">
                <a16:creationId xmlns:a16="http://schemas.microsoft.com/office/drawing/2014/main" id="{DADFCCF7-5FC6-483B-8C29-6867BC0CE26B}"/>
              </a:ext>
            </a:extLst>
          </p:cNvPr>
          <p:cNvSpPr txBox="1"/>
          <p:nvPr/>
        </p:nvSpPr>
        <p:spPr>
          <a:xfrm>
            <a:off x="9308865" y="5758119"/>
            <a:ext cx="378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>
                <a:latin typeface="+mj-lt"/>
              </a:rPr>
              <a:t>p.</a:t>
            </a:r>
          </a:p>
        </p:txBody>
      </p:sp>
      <p:sp>
        <p:nvSpPr>
          <p:cNvPr id="45" name="Espace réservé du texte 29">
            <a:extLst>
              <a:ext uri="{FF2B5EF4-FFF2-40B4-BE49-F238E27FC236}">
                <a16:creationId xmlns:a16="http://schemas.microsoft.com/office/drawing/2014/main" id="{1B9438E3-46C3-4682-932E-27C04581AB7B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41269" y="4538868"/>
            <a:ext cx="3509462" cy="914400"/>
          </a:xfrm>
        </p:spPr>
        <p:txBody>
          <a:bodyPr/>
          <a:lstStyle>
            <a:lvl1pPr algn="ctr">
              <a:defRPr/>
            </a:lvl1pPr>
          </a:lstStyle>
          <a:p>
            <a:pPr lvl="0"/>
            <a:r>
              <a:rPr lang="fr-FR"/>
              <a:t>Nom de la partie</a:t>
            </a:r>
          </a:p>
        </p:txBody>
      </p:sp>
      <p:pic>
        <p:nvPicPr>
          <p:cNvPr id="46" name="Image 45">
            <a:extLst>
              <a:ext uri="{FF2B5EF4-FFF2-40B4-BE49-F238E27FC236}">
                <a16:creationId xmlns:a16="http://schemas.microsoft.com/office/drawing/2014/main" id="{970354C5-E75C-4A59-9365-32BC19BE5BF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16484" y="5409020"/>
            <a:ext cx="2359031" cy="473004"/>
          </a:xfrm>
          <a:prstGeom prst="rect">
            <a:avLst/>
          </a:prstGeom>
        </p:spPr>
      </p:pic>
      <p:sp>
        <p:nvSpPr>
          <p:cNvPr id="48" name="ZoneTexte 47">
            <a:extLst>
              <a:ext uri="{FF2B5EF4-FFF2-40B4-BE49-F238E27FC236}">
                <a16:creationId xmlns:a16="http://schemas.microsoft.com/office/drawing/2014/main" id="{9000E209-2DFE-4008-B356-BB483CB9FF42}"/>
              </a:ext>
            </a:extLst>
          </p:cNvPr>
          <p:cNvSpPr txBox="1"/>
          <p:nvPr/>
        </p:nvSpPr>
        <p:spPr>
          <a:xfrm>
            <a:off x="5584360" y="5758119"/>
            <a:ext cx="378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>
                <a:latin typeface="+mj-lt"/>
              </a:rPr>
              <a:t>p.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B0559BF0-698B-4FE1-90EC-6CD5C0E88753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4658816" y="1855740"/>
            <a:ext cx="2872800" cy="2592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/>
            </a:lvl1pPr>
            <a:lvl2pPr marL="0" indent="0" algn="ctr">
              <a:buFont typeface="Arial" panose="020B0604020202020204" pitchFamily="34" charset="0"/>
              <a:buNone/>
              <a:defRPr sz="1800"/>
            </a:lvl2pPr>
            <a:lvl3pPr marL="0" indent="0" algn="ctr">
              <a:buFont typeface="Arial" panose="020B0604020202020204" pitchFamily="34" charset="0"/>
              <a:buNone/>
              <a:defRPr sz="1800"/>
            </a:lvl3pPr>
            <a:lvl4pPr marL="0" indent="0" algn="ctr">
              <a:buFont typeface="Arial" panose="020B0604020202020204" pitchFamily="34" charset="0"/>
              <a:buNone/>
              <a:defRPr sz="1800"/>
            </a:lvl4pPr>
            <a:lvl5pPr marL="0" indent="0" algn="ctr">
              <a:buNone/>
              <a:defRPr sz="1800"/>
            </a:lvl5pPr>
          </a:lstStyle>
          <a:p>
            <a:pPr lvl="0"/>
            <a:r>
              <a:rPr lang="fr-FR"/>
              <a:t>#</a:t>
            </a:r>
          </a:p>
        </p:txBody>
      </p:sp>
      <p:sp>
        <p:nvSpPr>
          <p:cNvPr id="49" name="Espace réservé du texte 3">
            <a:extLst>
              <a:ext uri="{FF2B5EF4-FFF2-40B4-BE49-F238E27FC236}">
                <a16:creationId xmlns:a16="http://schemas.microsoft.com/office/drawing/2014/main" id="{B690A87E-A6D7-4504-8441-14869D2C7CE4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383321" y="1855740"/>
            <a:ext cx="2872800" cy="2592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/>
            </a:lvl1pPr>
            <a:lvl2pPr marL="0" indent="0" algn="ctr">
              <a:buFont typeface="Arial" panose="020B0604020202020204" pitchFamily="34" charset="0"/>
              <a:buNone/>
              <a:defRPr sz="1800"/>
            </a:lvl2pPr>
            <a:lvl3pPr marL="0" indent="0" algn="ctr">
              <a:buFont typeface="Arial" panose="020B0604020202020204" pitchFamily="34" charset="0"/>
              <a:buNone/>
              <a:defRPr sz="1800"/>
            </a:lvl3pPr>
            <a:lvl4pPr marL="0" indent="0" algn="ctr">
              <a:buFont typeface="Arial" panose="020B0604020202020204" pitchFamily="34" charset="0"/>
              <a:buNone/>
              <a:defRPr sz="1800"/>
            </a:lvl4pPr>
            <a:lvl5pPr marL="0" indent="0" algn="ctr">
              <a:buNone/>
              <a:defRPr sz="1800"/>
            </a:lvl5pPr>
          </a:lstStyle>
          <a:p>
            <a:pPr lvl="0"/>
            <a:r>
              <a:rPr lang="fr-FR"/>
              <a:t>#</a:t>
            </a:r>
          </a:p>
        </p:txBody>
      </p:sp>
      <p:sp>
        <p:nvSpPr>
          <p:cNvPr id="50" name="Espace réservé du texte 3">
            <a:extLst>
              <a:ext uri="{FF2B5EF4-FFF2-40B4-BE49-F238E27FC236}">
                <a16:creationId xmlns:a16="http://schemas.microsoft.com/office/drawing/2014/main" id="{27F6FA5E-127B-4FF9-97CF-6D2A0CA8B9E2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35880" y="1855740"/>
            <a:ext cx="2872800" cy="2592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/>
            </a:lvl1pPr>
            <a:lvl2pPr marL="0" indent="0" algn="ctr">
              <a:buFont typeface="Arial" panose="020B0604020202020204" pitchFamily="34" charset="0"/>
              <a:buNone/>
              <a:defRPr sz="1800"/>
            </a:lvl2pPr>
            <a:lvl3pPr marL="0" indent="0" algn="ctr">
              <a:buFont typeface="Arial" panose="020B0604020202020204" pitchFamily="34" charset="0"/>
              <a:buNone/>
              <a:defRPr sz="1800"/>
            </a:lvl3pPr>
            <a:lvl4pPr marL="0" indent="0" algn="ctr">
              <a:buFont typeface="Arial" panose="020B0604020202020204" pitchFamily="34" charset="0"/>
              <a:buNone/>
              <a:defRPr sz="1800"/>
            </a:lvl4pPr>
            <a:lvl5pPr marL="0" indent="0" algn="ctr">
              <a:buNone/>
              <a:defRPr sz="1800"/>
            </a:lvl5pPr>
          </a:lstStyle>
          <a:p>
            <a:pPr lvl="0"/>
            <a:r>
              <a:rPr lang="fr-FR"/>
              <a:t>#</a:t>
            </a:r>
          </a:p>
        </p:txBody>
      </p:sp>
      <p:sp>
        <p:nvSpPr>
          <p:cNvPr id="51" name="Espace réservé du texte 3">
            <a:extLst>
              <a:ext uri="{FF2B5EF4-FFF2-40B4-BE49-F238E27FC236}">
                <a16:creationId xmlns:a16="http://schemas.microsoft.com/office/drawing/2014/main" id="{0F753764-7AAE-4EF5-9DB1-E7BB06D1CC9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4659600" y="4173739"/>
            <a:ext cx="2872800" cy="2592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/>
            </a:lvl1pPr>
            <a:lvl2pPr marL="0" indent="0" algn="ctr">
              <a:buFont typeface="Arial" panose="020B0604020202020204" pitchFamily="34" charset="0"/>
              <a:buNone/>
              <a:defRPr sz="1800"/>
            </a:lvl2pPr>
            <a:lvl3pPr marL="0" indent="0" algn="ctr">
              <a:buFont typeface="Arial" panose="020B0604020202020204" pitchFamily="34" charset="0"/>
              <a:buNone/>
              <a:defRPr sz="1800"/>
            </a:lvl3pPr>
            <a:lvl4pPr marL="0" indent="0" algn="ctr">
              <a:buFont typeface="Arial" panose="020B0604020202020204" pitchFamily="34" charset="0"/>
              <a:buNone/>
              <a:defRPr sz="1800"/>
            </a:lvl4pPr>
            <a:lvl5pPr marL="0" indent="0" algn="ctr">
              <a:buNone/>
              <a:defRPr sz="1800"/>
            </a:lvl5pPr>
          </a:lstStyle>
          <a:p>
            <a:pPr lvl="0"/>
            <a:r>
              <a:rPr lang="fr-FR"/>
              <a:t>#</a:t>
            </a:r>
          </a:p>
        </p:txBody>
      </p:sp>
      <p:sp>
        <p:nvSpPr>
          <p:cNvPr id="52" name="Espace réservé du texte 3">
            <a:extLst>
              <a:ext uri="{FF2B5EF4-FFF2-40B4-BE49-F238E27FC236}">
                <a16:creationId xmlns:a16="http://schemas.microsoft.com/office/drawing/2014/main" id="{69427134-8B4B-4A37-9DE4-667BF3A1C5B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383321" y="4173739"/>
            <a:ext cx="2872800" cy="2592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/>
            </a:lvl1pPr>
            <a:lvl2pPr marL="0" indent="0" algn="ctr">
              <a:buFont typeface="Arial" panose="020B0604020202020204" pitchFamily="34" charset="0"/>
              <a:buNone/>
              <a:defRPr sz="1800"/>
            </a:lvl2pPr>
            <a:lvl3pPr marL="0" indent="0" algn="ctr">
              <a:buFont typeface="Arial" panose="020B0604020202020204" pitchFamily="34" charset="0"/>
              <a:buNone/>
              <a:defRPr sz="1800"/>
            </a:lvl3pPr>
            <a:lvl4pPr marL="0" indent="0" algn="ctr">
              <a:buFont typeface="Arial" panose="020B0604020202020204" pitchFamily="34" charset="0"/>
              <a:buNone/>
              <a:defRPr sz="1800"/>
            </a:lvl4pPr>
            <a:lvl5pPr marL="0" indent="0" algn="ctr">
              <a:buNone/>
              <a:defRPr sz="1800"/>
            </a:lvl5pPr>
          </a:lstStyle>
          <a:p>
            <a:pPr lvl="0"/>
            <a:r>
              <a:rPr lang="fr-FR"/>
              <a:t>#</a:t>
            </a:r>
          </a:p>
        </p:txBody>
      </p:sp>
      <p:sp>
        <p:nvSpPr>
          <p:cNvPr id="53" name="Espace réservé du texte 3">
            <a:extLst>
              <a:ext uri="{FF2B5EF4-FFF2-40B4-BE49-F238E27FC236}">
                <a16:creationId xmlns:a16="http://schemas.microsoft.com/office/drawing/2014/main" id="{C7FA6967-ED67-4115-87F8-D4337D4D9721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35880" y="4173739"/>
            <a:ext cx="2872800" cy="2592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/>
            </a:lvl1pPr>
            <a:lvl2pPr marL="0" indent="0" algn="ctr">
              <a:buFont typeface="Arial" panose="020B0604020202020204" pitchFamily="34" charset="0"/>
              <a:buNone/>
              <a:defRPr sz="1800"/>
            </a:lvl2pPr>
            <a:lvl3pPr marL="0" indent="0" algn="ctr">
              <a:buFont typeface="Arial" panose="020B0604020202020204" pitchFamily="34" charset="0"/>
              <a:buNone/>
              <a:defRPr sz="1800"/>
            </a:lvl3pPr>
            <a:lvl4pPr marL="0" indent="0" algn="ctr">
              <a:buFont typeface="Arial" panose="020B0604020202020204" pitchFamily="34" charset="0"/>
              <a:buNone/>
              <a:defRPr sz="1800"/>
            </a:lvl4pPr>
            <a:lvl5pPr marL="0" indent="0" algn="ctr">
              <a:buNone/>
              <a:defRPr sz="1800"/>
            </a:lvl5pPr>
          </a:lstStyle>
          <a:p>
            <a:pPr lvl="0"/>
            <a:r>
              <a:rPr lang="fr-FR"/>
              <a:t>#</a:t>
            </a:r>
          </a:p>
        </p:txBody>
      </p:sp>
      <p:sp>
        <p:nvSpPr>
          <p:cNvPr id="54" name="Espace réservé du texte 3">
            <a:extLst>
              <a:ext uri="{FF2B5EF4-FFF2-40B4-BE49-F238E27FC236}">
                <a16:creationId xmlns:a16="http://schemas.microsoft.com/office/drawing/2014/main" id="{53C7B4E9-14A9-466A-B5B5-DD715319C4EC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9524481" y="3541206"/>
            <a:ext cx="590480" cy="2592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/>
            </a:lvl1pPr>
            <a:lvl2pPr marL="0" indent="0" algn="ctr">
              <a:buFont typeface="Arial" panose="020B0604020202020204" pitchFamily="34" charset="0"/>
              <a:buNone/>
              <a:defRPr sz="1800"/>
            </a:lvl2pPr>
            <a:lvl3pPr marL="0" indent="0" algn="ctr">
              <a:buFont typeface="Arial" panose="020B0604020202020204" pitchFamily="34" charset="0"/>
              <a:buNone/>
              <a:defRPr sz="1800"/>
            </a:lvl3pPr>
            <a:lvl4pPr marL="0" indent="0" algn="ctr">
              <a:buFont typeface="Arial" panose="020B0604020202020204" pitchFamily="34" charset="0"/>
              <a:buNone/>
              <a:defRPr sz="1800"/>
            </a:lvl4pPr>
            <a:lvl5pPr marL="0" indent="0" algn="ctr">
              <a:buNone/>
              <a:defRPr sz="1800"/>
            </a:lvl5pPr>
          </a:lstStyle>
          <a:p>
            <a:pPr lvl="0"/>
            <a:r>
              <a:rPr lang="fr-FR"/>
              <a:t>##</a:t>
            </a:r>
          </a:p>
        </p:txBody>
      </p:sp>
      <p:sp>
        <p:nvSpPr>
          <p:cNvPr id="55" name="Espace réservé du texte 3">
            <a:extLst>
              <a:ext uri="{FF2B5EF4-FFF2-40B4-BE49-F238E27FC236}">
                <a16:creationId xmlns:a16="http://schemas.microsoft.com/office/drawing/2014/main" id="{8B5FB979-4CDC-4460-A8D6-9B848CF37553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9524481" y="5842834"/>
            <a:ext cx="590480" cy="2592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/>
            </a:lvl1pPr>
            <a:lvl2pPr marL="0" indent="0" algn="ctr">
              <a:buFont typeface="Arial" panose="020B0604020202020204" pitchFamily="34" charset="0"/>
              <a:buNone/>
              <a:defRPr sz="1800"/>
            </a:lvl2pPr>
            <a:lvl3pPr marL="0" indent="0" algn="ctr">
              <a:buFont typeface="Arial" panose="020B0604020202020204" pitchFamily="34" charset="0"/>
              <a:buNone/>
              <a:defRPr sz="1800"/>
            </a:lvl3pPr>
            <a:lvl4pPr marL="0" indent="0" algn="ctr">
              <a:buFont typeface="Arial" panose="020B0604020202020204" pitchFamily="34" charset="0"/>
              <a:buNone/>
              <a:defRPr sz="1800"/>
            </a:lvl4pPr>
            <a:lvl5pPr marL="0" indent="0" algn="ctr">
              <a:buNone/>
              <a:defRPr sz="1800"/>
            </a:lvl5pPr>
          </a:lstStyle>
          <a:p>
            <a:pPr lvl="0"/>
            <a:r>
              <a:rPr lang="fr-FR"/>
              <a:t>##</a:t>
            </a:r>
          </a:p>
        </p:txBody>
      </p:sp>
      <p:sp>
        <p:nvSpPr>
          <p:cNvPr id="56" name="Espace réservé du texte 3">
            <a:extLst>
              <a:ext uri="{FF2B5EF4-FFF2-40B4-BE49-F238E27FC236}">
                <a16:creationId xmlns:a16="http://schemas.microsoft.com/office/drawing/2014/main" id="{38B4751C-FDED-4C9D-A55C-284EB59B7850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5802348" y="5842834"/>
            <a:ext cx="590480" cy="2592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/>
            </a:lvl1pPr>
            <a:lvl2pPr marL="0" indent="0" algn="ctr">
              <a:buFont typeface="Arial" panose="020B0604020202020204" pitchFamily="34" charset="0"/>
              <a:buNone/>
              <a:defRPr sz="1800"/>
            </a:lvl2pPr>
            <a:lvl3pPr marL="0" indent="0" algn="ctr">
              <a:buFont typeface="Arial" panose="020B0604020202020204" pitchFamily="34" charset="0"/>
              <a:buNone/>
              <a:defRPr sz="1800"/>
            </a:lvl3pPr>
            <a:lvl4pPr marL="0" indent="0" algn="ctr">
              <a:buFont typeface="Arial" panose="020B0604020202020204" pitchFamily="34" charset="0"/>
              <a:buNone/>
              <a:defRPr sz="1800"/>
            </a:lvl4pPr>
            <a:lvl5pPr marL="0" indent="0" algn="ctr">
              <a:buNone/>
              <a:defRPr sz="1800"/>
            </a:lvl5pPr>
          </a:lstStyle>
          <a:p>
            <a:pPr lvl="0"/>
            <a:r>
              <a:rPr lang="fr-FR"/>
              <a:t>##</a:t>
            </a:r>
          </a:p>
        </p:txBody>
      </p:sp>
      <p:sp>
        <p:nvSpPr>
          <p:cNvPr id="57" name="Espace réservé du texte 3">
            <a:extLst>
              <a:ext uri="{FF2B5EF4-FFF2-40B4-BE49-F238E27FC236}">
                <a16:creationId xmlns:a16="http://schemas.microsoft.com/office/drawing/2014/main" id="{706DA092-9808-44D1-A59C-E5AB4D2DE280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2077838" y="5842834"/>
            <a:ext cx="590480" cy="2592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/>
            </a:lvl1pPr>
            <a:lvl2pPr marL="0" indent="0" algn="ctr">
              <a:buFont typeface="Arial" panose="020B0604020202020204" pitchFamily="34" charset="0"/>
              <a:buNone/>
              <a:defRPr sz="1800"/>
            </a:lvl2pPr>
            <a:lvl3pPr marL="0" indent="0" algn="ctr">
              <a:buFont typeface="Arial" panose="020B0604020202020204" pitchFamily="34" charset="0"/>
              <a:buNone/>
              <a:defRPr sz="1800"/>
            </a:lvl3pPr>
            <a:lvl4pPr marL="0" indent="0" algn="ctr">
              <a:buFont typeface="Arial" panose="020B0604020202020204" pitchFamily="34" charset="0"/>
              <a:buNone/>
              <a:defRPr sz="1800"/>
            </a:lvl4pPr>
            <a:lvl5pPr marL="0" indent="0" algn="ctr">
              <a:buNone/>
              <a:defRPr sz="1800"/>
            </a:lvl5pPr>
          </a:lstStyle>
          <a:p>
            <a:pPr lvl="0"/>
            <a:r>
              <a:rPr lang="fr-FR"/>
              <a:t>##</a:t>
            </a:r>
          </a:p>
        </p:txBody>
      </p:sp>
      <p:sp>
        <p:nvSpPr>
          <p:cNvPr id="58" name="Espace réservé du texte 3">
            <a:extLst>
              <a:ext uri="{FF2B5EF4-FFF2-40B4-BE49-F238E27FC236}">
                <a16:creationId xmlns:a16="http://schemas.microsoft.com/office/drawing/2014/main" id="{5195A989-1D88-4AB3-B1C7-F39812A0D6A8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5802348" y="3541206"/>
            <a:ext cx="590480" cy="2592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/>
            </a:lvl1pPr>
            <a:lvl2pPr marL="0" indent="0" algn="ctr">
              <a:buFont typeface="Arial" panose="020B0604020202020204" pitchFamily="34" charset="0"/>
              <a:buNone/>
              <a:defRPr sz="1800"/>
            </a:lvl2pPr>
            <a:lvl3pPr marL="0" indent="0" algn="ctr">
              <a:buFont typeface="Arial" panose="020B0604020202020204" pitchFamily="34" charset="0"/>
              <a:buNone/>
              <a:defRPr sz="1800"/>
            </a:lvl3pPr>
            <a:lvl4pPr marL="0" indent="0" algn="ctr">
              <a:buFont typeface="Arial" panose="020B0604020202020204" pitchFamily="34" charset="0"/>
              <a:buNone/>
              <a:defRPr sz="1800"/>
            </a:lvl4pPr>
            <a:lvl5pPr marL="0" indent="0" algn="ctr">
              <a:buNone/>
              <a:defRPr sz="1800"/>
            </a:lvl5pPr>
          </a:lstStyle>
          <a:p>
            <a:pPr lvl="0"/>
            <a:r>
              <a:rPr lang="fr-FR"/>
              <a:t>##</a:t>
            </a:r>
          </a:p>
        </p:txBody>
      </p:sp>
      <p:sp>
        <p:nvSpPr>
          <p:cNvPr id="59" name="Espace réservé du texte 3">
            <a:extLst>
              <a:ext uri="{FF2B5EF4-FFF2-40B4-BE49-F238E27FC236}">
                <a16:creationId xmlns:a16="http://schemas.microsoft.com/office/drawing/2014/main" id="{3CCA0D8D-AE13-4434-B556-7BEF9016C85D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2077838" y="3541206"/>
            <a:ext cx="590480" cy="259200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/>
            </a:lvl1pPr>
            <a:lvl2pPr marL="0" indent="0" algn="ctr">
              <a:buFont typeface="Arial" panose="020B0604020202020204" pitchFamily="34" charset="0"/>
              <a:buNone/>
              <a:defRPr sz="1800"/>
            </a:lvl2pPr>
            <a:lvl3pPr marL="0" indent="0" algn="ctr">
              <a:buFont typeface="Arial" panose="020B0604020202020204" pitchFamily="34" charset="0"/>
              <a:buNone/>
              <a:defRPr sz="1800"/>
            </a:lvl3pPr>
            <a:lvl4pPr marL="0" indent="0" algn="ctr">
              <a:buFont typeface="Arial" panose="020B0604020202020204" pitchFamily="34" charset="0"/>
              <a:buNone/>
              <a:defRPr sz="1800"/>
            </a:lvl4pPr>
            <a:lvl5pPr marL="0" indent="0" algn="ctr">
              <a:buNone/>
              <a:defRPr sz="1800"/>
            </a:lvl5pPr>
          </a:lstStyle>
          <a:p>
            <a:pPr lvl="0"/>
            <a:r>
              <a:rPr lang="fr-FR"/>
              <a:t>##</a:t>
            </a:r>
          </a:p>
        </p:txBody>
      </p:sp>
    </p:spTree>
    <p:extLst>
      <p:ext uri="{BB962C8B-B14F-4D97-AF65-F5344CB8AC3E}">
        <p14:creationId xmlns:p14="http://schemas.microsoft.com/office/powerpoint/2010/main" val="3611249024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image" Target="../media/image2.sv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que 6">
            <a:extLst>
              <a:ext uri="{FF2B5EF4-FFF2-40B4-BE49-F238E27FC236}">
                <a16:creationId xmlns:a16="http://schemas.microsoft.com/office/drawing/2014/main" id="{9DF027D0-67BB-49C6-A2CB-8F38BDC62966}"/>
              </a:ext>
            </a:extLst>
          </p:cNvPr>
          <p:cNvPicPr>
            <a:picLocks noChangeAspect="1"/>
          </p:cNvPicPr>
          <p:nvPr/>
        </p:nvPicPr>
        <p:blipFill>
          <a:blip r:embed="rId49">
            <a:extLst>
              <a:ext uri="{96DAC541-7B7A-43D3-8B79-37D633B846F1}">
                <asvg:svgBlip xmlns:asvg="http://schemas.microsoft.com/office/drawing/2016/SVG/main" r:embed="rId50"/>
              </a:ext>
            </a:extLst>
          </a:blip>
          <a:stretch>
            <a:fillRect/>
          </a:stretch>
        </p:blipFill>
        <p:spPr>
          <a:xfrm>
            <a:off x="-4344985" y="-6440208"/>
            <a:ext cx="20959864" cy="2015243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75D773B-9A18-4DB5-AFA3-FD3E77BCE9D7}"/>
              </a:ext>
            </a:extLst>
          </p:cNvPr>
          <p:cNvSpPr/>
          <p:nvPr/>
        </p:nvSpPr>
        <p:spPr>
          <a:xfrm>
            <a:off x="216000" y="211668"/>
            <a:ext cx="11760000" cy="6434664"/>
          </a:xfrm>
          <a:prstGeom prst="rect">
            <a:avLst/>
          </a:prstGeom>
          <a:solidFill>
            <a:schemeClr val="bg1"/>
          </a:solidFill>
          <a:ln w="9525">
            <a:solidFill>
              <a:srgbClr val="A68B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66963042-96AA-4AC5-BC06-2021F1ABDD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1669"/>
            <a:ext cx="10515600" cy="1161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25BF0D9-BD47-4AE8-94DE-5C29955754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0" tIns="0" rIns="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  <a:p>
            <a:pPr lvl="5"/>
            <a:r>
              <a:rPr lang="fr-FR" err="1"/>
              <a:t>egzegzeg</a:t>
            </a:r>
            <a:r>
              <a:rPr lang="fr-FR"/>
              <a:t>	</a:t>
            </a:r>
          </a:p>
          <a:p>
            <a:pPr lvl="6"/>
            <a:r>
              <a:rPr lang="fr-FR" err="1"/>
              <a:t>ergerhbe</a:t>
            </a:r>
            <a:endParaRPr lang="fr-FR"/>
          </a:p>
          <a:p>
            <a:pPr lvl="7"/>
            <a:r>
              <a:rPr lang="fr-FR" err="1"/>
              <a:t>ergerher</a:t>
            </a:r>
            <a:endParaRPr lang="fr-FR"/>
          </a:p>
          <a:p>
            <a:pPr lvl="8"/>
            <a:r>
              <a:rPr lang="fr-FR" err="1"/>
              <a:t>zregerhe</a:t>
            </a:r>
            <a:endParaRPr lang="fr-FR"/>
          </a:p>
          <a:p>
            <a:pPr lvl="8"/>
            <a:r>
              <a:rPr lang="fr-FR" err="1"/>
              <a:t>egzzeg</a:t>
            </a:r>
            <a:endParaRPr lang="fr-FR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8F2A72A-089A-4238-B26C-02416B4BBF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  <a:latin typeface="Century Gothic" panose="020B0502020202020204" pitchFamily="34" charset="0"/>
              </a:defRPr>
            </a:lvl1pPr>
          </a:lstStyle>
          <a:p>
            <a:fld id="{A86CA7CA-192F-4D7F-A5E7-BC923D29234C}" type="datetimeFigureOut">
              <a:rPr lang="fr-FR" smtClean="0"/>
              <a:t>10/12/2024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891D457-68B5-41F5-8F0F-F99FA8D568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8695304-04A7-48F0-9008-E5829A9A91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  <a:latin typeface="Century Gothic" panose="020B0502020202020204" pitchFamily="34" charset="0"/>
              </a:defRPr>
            </a:lvl1pPr>
          </a:lstStyle>
          <a:p>
            <a:fld id="{FB058A6E-E02B-44A1-83CB-F5501D289EC3}" type="slidenum">
              <a:rPr lang="fr-FR" smtClean="0"/>
              <a:t>‹#›</a:t>
            </a:fld>
            <a:endParaRPr lang="fr-FR"/>
          </a:p>
        </p:txBody>
      </p:sp>
      <p:grpSp>
        <p:nvGrpSpPr>
          <p:cNvPr id="11" name="Graphique 1">
            <a:extLst>
              <a:ext uri="{FF2B5EF4-FFF2-40B4-BE49-F238E27FC236}">
                <a16:creationId xmlns:a16="http://schemas.microsoft.com/office/drawing/2014/main" id="{3DC875A8-C38B-4DFE-8A3F-5C9985D1B7DB}"/>
              </a:ext>
            </a:extLst>
          </p:cNvPr>
          <p:cNvGrpSpPr/>
          <p:nvPr/>
        </p:nvGrpSpPr>
        <p:grpSpPr>
          <a:xfrm flipV="1">
            <a:off x="4848862" y="1350060"/>
            <a:ext cx="2371726" cy="45720"/>
            <a:chOff x="4119563" y="1594453"/>
            <a:chExt cx="3952875" cy="76200"/>
          </a:xfrm>
        </p:grpSpPr>
        <p:sp>
          <p:nvSpPr>
            <p:cNvPr id="12" name="Forme libre : forme 12">
              <a:extLst>
                <a:ext uri="{FF2B5EF4-FFF2-40B4-BE49-F238E27FC236}">
                  <a16:creationId xmlns:a16="http://schemas.microsoft.com/office/drawing/2014/main" id="{B9E8631A-F8B2-4ED6-9F0B-74ADFBB3765B}"/>
                </a:ext>
              </a:extLst>
            </p:cNvPr>
            <p:cNvSpPr/>
            <p:nvPr/>
          </p:nvSpPr>
          <p:spPr>
            <a:xfrm>
              <a:off x="5570221" y="1594408"/>
              <a:ext cx="1038225" cy="76200"/>
            </a:xfrm>
            <a:custGeom>
              <a:avLst/>
              <a:gdLst>
                <a:gd name="connsiteX0" fmla="*/ 1046798 w 1038225"/>
                <a:gd name="connsiteY0" fmla="*/ 42907 h 76200"/>
                <a:gd name="connsiteX1" fmla="*/ 1046798 w 1038225"/>
                <a:gd name="connsiteY1" fmla="*/ 42907 h 76200"/>
                <a:gd name="connsiteX2" fmla="*/ 521970 w 1038225"/>
                <a:gd name="connsiteY2" fmla="*/ 45 h 76200"/>
                <a:gd name="connsiteX3" fmla="*/ 0 w 1038225"/>
                <a:gd name="connsiteY3" fmla="*/ 41002 h 76200"/>
                <a:gd name="connsiteX4" fmla="*/ 0 w 1038225"/>
                <a:gd name="connsiteY4" fmla="*/ 41002 h 76200"/>
                <a:gd name="connsiteX5" fmla="*/ 0 w 1038225"/>
                <a:gd name="connsiteY5" fmla="*/ 41002 h 76200"/>
                <a:gd name="connsiteX6" fmla="*/ 0 w 1038225"/>
                <a:gd name="connsiteY6" fmla="*/ 41002 h 76200"/>
                <a:gd name="connsiteX7" fmla="*/ 0 w 1038225"/>
                <a:gd name="connsiteY7" fmla="*/ 41002 h 76200"/>
                <a:gd name="connsiteX8" fmla="*/ 513397 w 1038225"/>
                <a:gd name="connsiteY8" fmla="*/ 80055 h 76200"/>
                <a:gd name="connsiteX9" fmla="*/ 1046798 w 1038225"/>
                <a:gd name="connsiteY9" fmla="*/ 42907 h 76200"/>
                <a:gd name="connsiteX10" fmla="*/ 1046798 w 1038225"/>
                <a:gd name="connsiteY10" fmla="*/ 42907 h 76200"/>
                <a:gd name="connsiteX11" fmla="*/ 1046798 w 1038225"/>
                <a:gd name="connsiteY11" fmla="*/ 42907 h 76200"/>
                <a:gd name="connsiteX12" fmla="*/ 1046798 w 1038225"/>
                <a:gd name="connsiteY12" fmla="*/ 42907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38225" h="76200">
                  <a:moveTo>
                    <a:pt x="1046798" y="42907"/>
                  </a:moveTo>
                  <a:lnTo>
                    <a:pt x="1046798" y="42907"/>
                  </a:lnTo>
                  <a:cubicBezTo>
                    <a:pt x="943927" y="15285"/>
                    <a:pt x="746760" y="45"/>
                    <a:pt x="521970" y="45"/>
                  </a:cubicBezTo>
                  <a:cubicBezTo>
                    <a:pt x="297180" y="-908"/>
                    <a:pt x="102870" y="13380"/>
                    <a:pt x="0" y="41002"/>
                  </a:cubicBezTo>
                  <a:lnTo>
                    <a:pt x="0" y="41002"/>
                  </a:lnTo>
                  <a:lnTo>
                    <a:pt x="0" y="41002"/>
                  </a:lnTo>
                  <a:lnTo>
                    <a:pt x="0" y="41002"/>
                  </a:lnTo>
                  <a:lnTo>
                    <a:pt x="0" y="41002"/>
                  </a:lnTo>
                  <a:cubicBezTo>
                    <a:pt x="102870" y="68625"/>
                    <a:pt x="288608" y="79102"/>
                    <a:pt x="513397" y="80055"/>
                  </a:cubicBezTo>
                  <a:cubicBezTo>
                    <a:pt x="738188" y="80055"/>
                    <a:pt x="943927" y="70530"/>
                    <a:pt x="1046798" y="42907"/>
                  </a:cubicBezTo>
                  <a:lnTo>
                    <a:pt x="1046798" y="42907"/>
                  </a:lnTo>
                  <a:lnTo>
                    <a:pt x="1046798" y="42907"/>
                  </a:lnTo>
                  <a:lnTo>
                    <a:pt x="1046798" y="42907"/>
                  </a:lnTo>
                </a:path>
              </a:pathLst>
            </a:custGeom>
            <a:solidFill>
              <a:srgbClr val="B18C4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3" name="Forme libre : forme 13">
              <a:extLst>
                <a:ext uri="{FF2B5EF4-FFF2-40B4-BE49-F238E27FC236}">
                  <a16:creationId xmlns:a16="http://schemas.microsoft.com/office/drawing/2014/main" id="{A698FE81-AB59-4C4E-A98B-8B31D593DB1C}"/>
                </a:ext>
              </a:extLst>
            </p:cNvPr>
            <p:cNvSpPr/>
            <p:nvPr/>
          </p:nvSpPr>
          <p:spPr>
            <a:xfrm>
              <a:off x="4119563" y="1629696"/>
              <a:ext cx="1266825" cy="9525"/>
            </a:xfrm>
            <a:custGeom>
              <a:avLst/>
              <a:gdLst>
                <a:gd name="connsiteX0" fmla="*/ 0 w 1266825"/>
                <a:gd name="connsiteY0" fmla="*/ 0 h 9525"/>
                <a:gd name="connsiteX1" fmla="*/ 1269683 w 1266825"/>
                <a:gd name="connsiteY1" fmla="*/ 0 h 9525"/>
                <a:gd name="connsiteX2" fmla="*/ 1269683 w 1266825"/>
                <a:gd name="connsiteY2" fmla="*/ 9525 h 9525"/>
                <a:gd name="connsiteX3" fmla="*/ 0 w 1266825"/>
                <a:gd name="connsiteY3" fmla="*/ 9525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6825" h="9525">
                  <a:moveTo>
                    <a:pt x="0" y="0"/>
                  </a:moveTo>
                  <a:lnTo>
                    <a:pt x="1269683" y="0"/>
                  </a:lnTo>
                  <a:lnTo>
                    <a:pt x="1269683" y="9525"/>
                  </a:lnTo>
                  <a:lnTo>
                    <a:pt x="0" y="9525"/>
                  </a:lnTo>
                  <a:close/>
                </a:path>
              </a:pathLst>
            </a:custGeom>
            <a:solidFill>
              <a:srgbClr val="B18C4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14" name="Forme libre : forme 14">
              <a:extLst>
                <a:ext uri="{FF2B5EF4-FFF2-40B4-BE49-F238E27FC236}">
                  <a16:creationId xmlns:a16="http://schemas.microsoft.com/office/drawing/2014/main" id="{D71CFF13-7E31-4C08-8F3B-12B57E822F37}"/>
                </a:ext>
              </a:extLst>
            </p:cNvPr>
            <p:cNvSpPr/>
            <p:nvPr/>
          </p:nvSpPr>
          <p:spPr>
            <a:xfrm>
              <a:off x="6797993" y="1629696"/>
              <a:ext cx="1266825" cy="9525"/>
            </a:xfrm>
            <a:custGeom>
              <a:avLst/>
              <a:gdLst>
                <a:gd name="connsiteX0" fmla="*/ 0 w 1266825"/>
                <a:gd name="connsiteY0" fmla="*/ 0 h 9525"/>
                <a:gd name="connsiteX1" fmla="*/ 1269683 w 1266825"/>
                <a:gd name="connsiteY1" fmla="*/ 0 h 9525"/>
                <a:gd name="connsiteX2" fmla="*/ 1269683 w 1266825"/>
                <a:gd name="connsiteY2" fmla="*/ 9525 h 9525"/>
                <a:gd name="connsiteX3" fmla="*/ 0 w 1266825"/>
                <a:gd name="connsiteY3" fmla="*/ 9525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6825" h="9525">
                  <a:moveTo>
                    <a:pt x="0" y="0"/>
                  </a:moveTo>
                  <a:lnTo>
                    <a:pt x="1269683" y="0"/>
                  </a:lnTo>
                  <a:lnTo>
                    <a:pt x="1269683" y="9525"/>
                  </a:lnTo>
                  <a:lnTo>
                    <a:pt x="0" y="9525"/>
                  </a:lnTo>
                  <a:close/>
                </a:path>
              </a:pathLst>
            </a:custGeom>
            <a:solidFill>
              <a:srgbClr val="B18C4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3832041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98" r:id="rId2"/>
    <p:sldLayoutId id="2147483699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700" r:id="rId11"/>
    <p:sldLayoutId id="2147483701" r:id="rId12"/>
    <p:sldLayoutId id="2147483702" r:id="rId13"/>
    <p:sldLayoutId id="2147483703" r:id="rId14"/>
    <p:sldLayoutId id="2147483669" r:id="rId15"/>
    <p:sldLayoutId id="2147483670" r:id="rId16"/>
    <p:sldLayoutId id="2147483671" r:id="rId17"/>
    <p:sldLayoutId id="2147483672" r:id="rId18"/>
    <p:sldLayoutId id="2147483673" r:id="rId19"/>
    <p:sldLayoutId id="2147483674" r:id="rId20"/>
    <p:sldLayoutId id="2147483675" r:id="rId21"/>
    <p:sldLayoutId id="2147483676" r:id="rId22"/>
    <p:sldLayoutId id="2147483677" r:id="rId23"/>
    <p:sldLayoutId id="2147483678" r:id="rId24"/>
    <p:sldLayoutId id="2147483679" r:id="rId25"/>
    <p:sldLayoutId id="2147483680" r:id="rId26"/>
    <p:sldLayoutId id="2147483681" r:id="rId27"/>
    <p:sldLayoutId id="2147483682" r:id="rId28"/>
    <p:sldLayoutId id="2147483683" r:id="rId29"/>
    <p:sldLayoutId id="2147483684" r:id="rId30"/>
    <p:sldLayoutId id="2147483685" r:id="rId31"/>
    <p:sldLayoutId id="2147483686" r:id="rId32"/>
    <p:sldLayoutId id="2147483704" r:id="rId33"/>
    <p:sldLayoutId id="2147483687" r:id="rId34"/>
    <p:sldLayoutId id="2147483688" r:id="rId35"/>
    <p:sldLayoutId id="2147483689" r:id="rId36"/>
    <p:sldLayoutId id="2147483690" r:id="rId37"/>
    <p:sldLayoutId id="2147483691" r:id="rId38"/>
    <p:sldLayoutId id="2147483692" r:id="rId39"/>
    <p:sldLayoutId id="2147483705" r:id="rId40"/>
    <p:sldLayoutId id="2147483706" r:id="rId41"/>
    <p:sldLayoutId id="2147483693" r:id="rId42"/>
    <p:sldLayoutId id="2147483694" r:id="rId43"/>
    <p:sldLayoutId id="2147483695" r:id="rId44"/>
    <p:sldLayoutId id="2147483707" r:id="rId45"/>
    <p:sldLayoutId id="2147483696" r:id="rId46"/>
    <p:sldLayoutId id="2147483697" r:id="rId47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accent1"/>
          </a:solidFill>
          <a:latin typeface="Georgia" panose="02040502050405020303" pitchFamily="18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Georgia" panose="02040502050405020303" pitchFamily="18" charset="0"/>
          <a:ea typeface="+mn-ea"/>
          <a:cs typeface="+mn-cs"/>
        </a:defRPr>
      </a:lvl1pPr>
      <a:lvl2pPr marL="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Georgia" panose="02040502050405020303" pitchFamily="18" charset="0"/>
          <a:ea typeface="+mn-ea"/>
          <a:cs typeface="+mn-cs"/>
        </a:defRPr>
      </a:lvl2pPr>
      <a:lvl3pPr marL="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200" b="1" kern="1200">
          <a:solidFill>
            <a:schemeClr val="tx1"/>
          </a:solidFill>
          <a:latin typeface="Georgia" panose="02040502050405020303" pitchFamily="18" charset="0"/>
          <a:ea typeface="+mn-ea"/>
          <a:cs typeface="+mn-cs"/>
        </a:defRPr>
      </a:lvl3pPr>
      <a:lvl4pPr marL="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0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4pPr>
      <a:lvl5pPr marL="171450" indent="-1714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0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5pPr>
      <a:lvl6pPr marL="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0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6pPr>
      <a:lvl7pPr marL="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0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7pPr>
      <a:lvl8pPr marL="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0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8pPr>
      <a:lvl9pPr marL="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0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19.jpe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10" Type="http://schemas.openxmlformats.org/officeDocument/2006/relationships/image" Target="../media/image47.png"/><Relationship Id="rId4" Type="http://schemas.openxmlformats.org/officeDocument/2006/relationships/image" Target="../media/image24.jpeg"/><Relationship Id="rId9" Type="http://schemas.openxmlformats.org/officeDocument/2006/relationships/image" Target="../media/image4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6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sv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9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75.png"/><Relationship Id="rId7" Type="http://schemas.openxmlformats.org/officeDocument/2006/relationships/image" Target="../media/image79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78.png"/><Relationship Id="rId11" Type="http://schemas.openxmlformats.org/officeDocument/2006/relationships/image" Target="../media/image82.png"/><Relationship Id="rId5" Type="http://schemas.openxmlformats.org/officeDocument/2006/relationships/image" Target="../media/image77.png"/><Relationship Id="rId10" Type="http://schemas.openxmlformats.org/officeDocument/2006/relationships/image" Target="../media/image81.png"/><Relationship Id="rId4" Type="http://schemas.openxmlformats.org/officeDocument/2006/relationships/image" Target="../media/image76.png"/><Relationship Id="rId9" Type="http://schemas.openxmlformats.org/officeDocument/2006/relationships/image" Target="../media/image80.sv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Relationship Id="rId9" Type="http://schemas.openxmlformats.org/officeDocument/2006/relationships/image" Target="../media/image26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7.png"/><Relationship Id="rId3" Type="http://schemas.openxmlformats.org/officeDocument/2006/relationships/image" Target="../media/image29.png"/><Relationship Id="rId7" Type="http://schemas.openxmlformats.org/officeDocument/2006/relationships/image" Target="../media/image19.jpeg"/><Relationship Id="rId12" Type="http://schemas.openxmlformats.org/officeDocument/2006/relationships/image" Target="../media/image3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32.svg"/><Relationship Id="rId11" Type="http://schemas.openxmlformats.org/officeDocument/2006/relationships/image" Target="../media/image24.jpeg"/><Relationship Id="rId5" Type="http://schemas.openxmlformats.org/officeDocument/2006/relationships/image" Target="../media/image31.png"/><Relationship Id="rId10" Type="http://schemas.openxmlformats.org/officeDocument/2006/relationships/image" Target="../media/image35.png"/><Relationship Id="rId4" Type="http://schemas.openxmlformats.org/officeDocument/2006/relationships/image" Target="../media/image30.svg"/><Relationship Id="rId9" Type="http://schemas.openxmlformats.org/officeDocument/2006/relationships/image" Target="../media/image34.png"/><Relationship Id="rId14" Type="http://schemas.openxmlformats.org/officeDocument/2006/relationships/image" Target="../media/image3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43FA8BB-C68A-4AA5-930C-59C1DD95F1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80435" y="879407"/>
            <a:ext cx="9939130" cy="2310296"/>
          </a:xfrm>
        </p:spPr>
        <p:txBody>
          <a:bodyPr>
            <a:normAutofit fontScale="90000"/>
          </a:bodyPr>
          <a:lstStyle/>
          <a:p>
            <a:r>
              <a:rPr lang="fr-FR" err="1">
                <a:latin typeface="Georgia"/>
              </a:rPr>
              <a:t>Cooperative</a:t>
            </a:r>
            <a:r>
              <a:rPr lang="fr-FR">
                <a:latin typeface="Georgia"/>
              </a:rPr>
              <a:t> Inverse </a:t>
            </a:r>
            <a:r>
              <a:rPr lang="fr-FR" err="1">
                <a:latin typeface="Georgia"/>
              </a:rPr>
              <a:t>Reinforcement</a:t>
            </a:r>
            <a:r>
              <a:rPr lang="fr-FR">
                <a:latin typeface="Georgia"/>
              </a:rPr>
              <a:t> Learning (CIRL)</a:t>
            </a:r>
            <a:endParaRPr lang="fr-FR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3AA46BE2-F8A4-4614-8E3E-DC9B3EE0724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vert="horz" lIns="0" tIns="0" rIns="0" bIns="45720" rtlCol="0" anchor="t">
            <a:normAutofit/>
          </a:bodyPr>
          <a:lstStyle/>
          <a:p>
            <a:r>
              <a:rPr lang="fr-FR">
                <a:latin typeface="Georgia"/>
              </a:rPr>
              <a:t>Dylan </a:t>
            </a:r>
            <a:r>
              <a:rPr lang="fr-FR" err="1">
                <a:latin typeface="Georgia"/>
              </a:rPr>
              <a:t>Hadfield-Menell</a:t>
            </a:r>
            <a:r>
              <a:rPr lang="fr-FR">
                <a:latin typeface="Georgia"/>
              </a:rPr>
              <a:t>, </a:t>
            </a:r>
            <a:r>
              <a:rPr lang="fr-FR" err="1">
                <a:latin typeface="Georgia"/>
              </a:rPr>
              <a:t>Anca</a:t>
            </a:r>
            <a:r>
              <a:rPr lang="fr-FR">
                <a:latin typeface="Georgia"/>
              </a:rPr>
              <a:t> Dragan, Pieter </a:t>
            </a:r>
            <a:r>
              <a:rPr lang="fr-FR" err="1">
                <a:latin typeface="Georgia"/>
              </a:rPr>
              <a:t>Abbeel</a:t>
            </a:r>
            <a:r>
              <a:rPr lang="fr-FR">
                <a:latin typeface="Georgia"/>
              </a:rPr>
              <a:t>, Stuart Russell</a:t>
            </a:r>
          </a:p>
          <a:p>
            <a:r>
              <a:rPr lang="fr-FR" err="1">
                <a:latin typeface="Georgia"/>
              </a:rPr>
              <a:t>Neurips</a:t>
            </a:r>
            <a:r>
              <a:rPr lang="fr-FR">
                <a:latin typeface="Georgia"/>
              </a:rPr>
              <a:t> 2016</a:t>
            </a:r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12DF2A2-C71D-15F2-0233-765882EFC9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058A6E-E02B-44A1-83CB-F5501D289EC3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860068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8FA4B8C-5E60-65E2-A00A-A73D46BA43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err="1"/>
              <a:t>Belief</a:t>
            </a:r>
            <a:r>
              <a:rPr lang="fr-FR"/>
              <a:t> update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06B9874-390D-8B9E-449A-93FABCB95E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B058A6E-E02B-44A1-83CB-F5501D289EC3}" type="slidenum">
              <a:rPr lang="fr-FR" smtClean="0"/>
              <a:t>10</a:t>
            </a:fld>
            <a:endParaRPr lang="fr-FR"/>
          </a:p>
        </p:txBody>
      </p:sp>
      <p:grpSp>
        <p:nvGrpSpPr>
          <p:cNvPr id="39" name="Groupe 38">
            <a:extLst>
              <a:ext uri="{FF2B5EF4-FFF2-40B4-BE49-F238E27FC236}">
                <a16:creationId xmlns:a16="http://schemas.microsoft.com/office/drawing/2014/main" id="{6ADC30DD-699E-67AD-D148-B27442183AEE}"/>
              </a:ext>
            </a:extLst>
          </p:cNvPr>
          <p:cNvGrpSpPr/>
          <p:nvPr/>
        </p:nvGrpSpPr>
        <p:grpSpPr>
          <a:xfrm>
            <a:off x="1896870" y="2412446"/>
            <a:ext cx="1171376" cy="2904376"/>
            <a:chOff x="2768700" y="4004840"/>
            <a:chExt cx="906345" cy="2247243"/>
          </a:xfrm>
        </p:grpSpPr>
        <p:grpSp>
          <p:nvGrpSpPr>
            <p:cNvPr id="14" name="Groupe 13">
              <a:extLst>
                <a:ext uri="{FF2B5EF4-FFF2-40B4-BE49-F238E27FC236}">
                  <a16:creationId xmlns:a16="http://schemas.microsoft.com/office/drawing/2014/main" id="{CEC99BAD-F647-2E67-7C4A-675CBBB9FF83}"/>
                </a:ext>
              </a:extLst>
            </p:cNvPr>
            <p:cNvGrpSpPr/>
            <p:nvPr/>
          </p:nvGrpSpPr>
          <p:grpSpPr>
            <a:xfrm>
              <a:off x="2768700" y="4004840"/>
              <a:ext cx="906345" cy="922531"/>
              <a:chOff x="1402887" y="4185820"/>
              <a:chExt cx="1751986" cy="1783273"/>
            </a:xfrm>
          </p:grpSpPr>
          <p:pic>
            <p:nvPicPr>
              <p:cNvPr id="8" name="Picture 2" descr="Black outlined square divided in sixteen parts, into sixteenths. 4x4 grid.  Isolated png illustration, transparent background. Asset for overlay,  montage, collage, presentation. Business concept. Illustration Stock |  Adobe Stock">
                <a:extLst>
                  <a:ext uri="{FF2B5EF4-FFF2-40B4-BE49-F238E27FC236}">
                    <a16:creationId xmlns:a16="http://schemas.microsoft.com/office/drawing/2014/main" id="{660CF347-336E-CF5E-590A-88ACF4F426E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953" t="3471" r="4244" b="3086"/>
              <a:stretch/>
            </p:blipFill>
            <p:spPr bwMode="auto">
              <a:xfrm>
                <a:off x="1402887" y="4185820"/>
                <a:ext cx="1751986" cy="178327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" name="Picture 4" descr="Icône de pièce d'un dollar d'or Symbole d'argent de dessin animé | Vecteur  Premium">
                <a:extLst>
                  <a:ext uri="{FF2B5EF4-FFF2-40B4-BE49-F238E27FC236}">
                    <a16:creationId xmlns:a16="http://schemas.microsoft.com/office/drawing/2014/main" id="{EB078861-C1A5-E828-1A74-4B78E8DA8BF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39324" y="4621464"/>
                <a:ext cx="45719" cy="4571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" name="Picture 6" descr="Icône de pièce d'un dollar d'or Symbole d'argent de dessin animé | Vecteur  Premium">
                <a:extLst>
                  <a:ext uri="{FF2B5EF4-FFF2-40B4-BE49-F238E27FC236}">
                    <a16:creationId xmlns:a16="http://schemas.microsoft.com/office/drawing/2014/main" id="{7F6FD37C-96FD-07C1-BE07-CF74F89AD65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39325" y="4313554"/>
                <a:ext cx="307909" cy="30790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2" name="Picture 6" descr="Icône de pièce d'un dollar d'or Symbole d'argent de dessin animé | Vecteur  Premium">
                <a:extLst>
                  <a:ext uri="{FF2B5EF4-FFF2-40B4-BE49-F238E27FC236}">
                    <a16:creationId xmlns:a16="http://schemas.microsoft.com/office/drawing/2014/main" id="{039F9113-232F-26F8-40B9-92F7261D92B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55295" y="5546385"/>
                <a:ext cx="307909" cy="30790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5" name="Groupe 14">
              <a:extLst>
                <a:ext uri="{FF2B5EF4-FFF2-40B4-BE49-F238E27FC236}">
                  <a16:creationId xmlns:a16="http://schemas.microsoft.com/office/drawing/2014/main" id="{70A4A2AA-6BA9-A6F1-E038-1E56944B6E3B}"/>
                </a:ext>
              </a:extLst>
            </p:cNvPr>
            <p:cNvGrpSpPr/>
            <p:nvPr/>
          </p:nvGrpSpPr>
          <p:grpSpPr>
            <a:xfrm>
              <a:off x="2768700" y="5329552"/>
              <a:ext cx="906345" cy="922531"/>
              <a:chOff x="1402887" y="4185820"/>
              <a:chExt cx="1751986" cy="1783273"/>
            </a:xfrm>
          </p:grpSpPr>
          <p:pic>
            <p:nvPicPr>
              <p:cNvPr id="16" name="Picture 2" descr="Black outlined square divided in sixteen parts, into sixteenths. 4x4 grid.  Isolated png illustration, transparent background. Asset for overlay,  montage, collage, presentation. Business concept. Illustration Stock |  Adobe Stock">
                <a:extLst>
                  <a:ext uri="{FF2B5EF4-FFF2-40B4-BE49-F238E27FC236}">
                    <a16:creationId xmlns:a16="http://schemas.microsoft.com/office/drawing/2014/main" id="{51B092B8-3D94-109D-63D3-F93B05442FF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953" t="3471" r="4244" b="3086"/>
              <a:stretch/>
            </p:blipFill>
            <p:spPr bwMode="auto">
              <a:xfrm>
                <a:off x="1402887" y="4185820"/>
                <a:ext cx="1751986" cy="178327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7" name="Picture 4" descr="Icône de pièce d'un dollar d'or Symbole d'argent de dessin animé | Vecteur  Premium">
                <a:extLst>
                  <a:ext uri="{FF2B5EF4-FFF2-40B4-BE49-F238E27FC236}">
                    <a16:creationId xmlns:a16="http://schemas.microsoft.com/office/drawing/2014/main" id="{F36E7DB4-27D1-7F84-6B36-74E293EFCD0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39324" y="4621464"/>
                <a:ext cx="45719" cy="4571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9" name="Picture 6" descr="Icône de pièce d'un dollar d'or Symbole d'argent de dessin animé | Vecteur  Premium">
                <a:extLst>
                  <a:ext uri="{FF2B5EF4-FFF2-40B4-BE49-F238E27FC236}">
                    <a16:creationId xmlns:a16="http://schemas.microsoft.com/office/drawing/2014/main" id="{6CFFAFE4-5F2F-4A95-D878-B46D6905B6E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54391" y="5546385"/>
                <a:ext cx="307909" cy="30790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" name="Picture 6" descr="Icône de pièce d'un dollar d'or Symbole d'argent de dessin animé | Vecteur  Premium">
                <a:extLst>
                  <a:ext uri="{FF2B5EF4-FFF2-40B4-BE49-F238E27FC236}">
                    <a16:creationId xmlns:a16="http://schemas.microsoft.com/office/drawing/2014/main" id="{BC16B573-B637-4D42-6A88-76B266C5AA0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02466" y="5546385"/>
                <a:ext cx="307909" cy="30790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1" name="Graphique 20" descr="Femme avec un remplissage uni">
              <a:extLst>
                <a:ext uri="{FF2B5EF4-FFF2-40B4-BE49-F238E27FC236}">
                  <a16:creationId xmlns:a16="http://schemas.microsoft.com/office/drawing/2014/main" id="{E56D3065-9C8B-769C-4959-B3333A46430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986158" y="4238196"/>
              <a:ext cx="227605" cy="227605"/>
            </a:xfrm>
            <a:prstGeom prst="rect">
              <a:avLst/>
            </a:prstGeom>
          </p:spPr>
        </p:pic>
        <p:pic>
          <p:nvPicPr>
            <p:cNvPr id="34" name="Graphique 33" descr="Femme avec un remplissage uni">
              <a:extLst>
                <a:ext uri="{FF2B5EF4-FFF2-40B4-BE49-F238E27FC236}">
                  <a16:creationId xmlns:a16="http://schemas.microsoft.com/office/drawing/2014/main" id="{DBFB135C-7298-D5FB-AD43-D053F8798C2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994267" y="5548926"/>
              <a:ext cx="227605" cy="227605"/>
            </a:xfrm>
            <a:prstGeom prst="rect">
              <a:avLst/>
            </a:prstGeom>
          </p:spPr>
        </p:pic>
      </p:grpSp>
      <p:grpSp>
        <p:nvGrpSpPr>
          <p:cNvPr id="40" name="Groupe 39">
            <a:extLst>
              <a:ext uri="{FF2B5EF4-FFF2-40B4-BE49-F238E27FC236}">
                <a16:creationId xmlns:a16="http://schemas.microsoft.com/office/drawing/2014/main" id="{02D537AB-B4C0-45E8-69F9-09F0D833F9DC}"/>
              </a:ext>
            </a:extLst>
          </p:cNvPr>
          <p:cNvGrpSpPr/>
          <p:nvPr/>
        </p:nvGrpSpPr>
        <p:grpSpPr>
          <a:xfrm>
            <a:off x="4379061" y="2412446"/>
            <a:ext cx="1171376" cy="2904376"/>
            <a:chOff x="5068712" y="3970065"/>
            <a:chExt cx="906345" cy="2247243"/>
          </a:xfrm>
        </p:grpSpPr>
        <p:grpSp>
          <p:nvGrpSpPr>
            <p:cNvPr id="22" name="Groupe 21">
              <a:extLst>
                <a:ext uri="{FF2B5EF4-FFF2-40B4-BE49-F238E27FC236}">
                  <a16:creationId xmlns:a16="http://schemas.microsoft.com/office/drawing/2014/main" id="{138620F4-8969-97FB-5868-8D16E5BE7268}"/>
                </a:ext>
              </a:extLst>
            </p:cNvPr>
            <p:cNvGrpSpPr/>
            <p:nvPr/>
          </p:nvGrpSpPr>
          <p:grpSpPr>
            <a:xfrm>
              <a:off x="5068712" y="3970065"/>
              <a:ext cx="906345" cy="922531"/>
              <a:chOff x="1402887" y="4185820"/>
              <a:chExt cx="1751986" cy="1783273"/>
            </a:xfrm>
          </p:grpSpPr>
          <p:pic>
            <p:nvPicPr>
              <p:cNvPr id="23" name="Picture 2" descr="Black outlined square divided in sixteen parts, into sixteenths. 4x4 grid.  Isolated png illustration, transparent background. Asset for overlay,  montage, collage, presentation. Business concept. Illustration Stock |  Adobe Stock">
                <a:extLst>
                  <a:ext uri="{FF2B5EF4-FFF2-40B4-BE49-F238E27FC236}">
                    <a16:creationId xmlns:a16="http://schemas.microsoft.com/office/drawing/2014/main" id="{840D5D9F-738A-B728-4828-998EEAF1661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953" t="3471" r="4244" b="3086"/>
              <a:stretch/>
            </p:blipFill>
            <p:spPr bwMode="auto">
              <a:xfrm>
                <a:off x="1402887" y="4185820"/>
                <a:ext cx="1751986" cy="178327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4" name="Picture 4" descr="Icône de pièce d'un dollar d'or Symbole d'argent de dessin animé | Vecteur  Premium">
                <a:extLst>
                  <a:ext uri="{FF2B5EF4-FFF2-40B4-BE49-F238E27FC236}">
                    <a16:creationId xmlns:a16="http://schemas.microsoft.com/office/drawing/2014/main" id="{C75F9108-64EC-298B-0C98-7CCD654302C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39324" y="4621464"/>
                <a:ext cx="45719" cy="4571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5" name="Picture 6" descr="Icône de pièce d'un dollar d'or Symbole d'argent de dessin animé | Vecteur  Premium">
                <a:extLst>
                  <a:ext uri="{FF2B5EF4-FFF2-40B4-BE49-F238E27FC236}">
                    <a16:creationId xmlns:a16="http://schemas.microsoft.com/office/drawing/2014/main" id="{358A5DF3-49FA-170D-85F0-D36E93A1D04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39325" y="4313554"/>
                <a:ext cx="307909" cy="30790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7" name="Picture 6" descr="Icône de pièce d'un dollar d'or Symbole d'argent de dessin animé | Vecteur  Premium">
                <a:extLst>
                  <a:ext uri="{FF2B5EF4-FFF2-40B4-BE49-F238E27FC236}">
                    <a16:creationId xmlns:a16="http://schemas.microsoft.com/office/drawing/2014/main" id="{ABD1D5F7-4FA0-35F1-49BE-63D3B56D26E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55295" y="5546385"/>
                <a:ext cx="307909" cy="30790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8" name="Groupe 27">
              <a:extLst>
                <a:ext uri="{FF2B5EF4-FFF2-40B4-BE49-F238E27FC236}">
                  <a16:creationId xmlns:a16="http://schemas.microsoft.com/office/drawing/2014/main" id="{50B44023-118F-06A7-B5BD-F25B805D14C5}"/>
                </a:ext>
              </a:extLst>
            </p:cNvPr>
            <p:cNvGrpSpPr/>
            <p:nvPr/>
          </p:nvGrpSpPr>
          <p:grpSpPr>
            <a:xfrm>
              <a:off x="5068712" y="5294777"/>
              <a:ext cx="906345" cy="922531"/>
              <a:chOff x="1402887" y="4185820"/>
              <a:chExt cx="1751986" cy="1783273"/>
            </a:xfrm>
          </p:grpSpPr>
          <p:pic>
            <p:nvPicPr>
              <p:cNvPr id="29" name="Picture 2" descr="Black outlined square divided in sixteen parts, into sixteenths. 4x4 grid.  Isolated png illustration, transparent background. Asset for overlay,  montage, collage, presentation. Business concept. Illustration Stock |  Adobe Stock">
                <a:extLst>
                  <a:ext uri="{FF2B5EF4-FFF2-40B4-BE49-F238E27FC236}">
                    <a16:creationId xmlns:a16="http://schemas.microsoft.com/office/drawing/2014/main" id="{B73CC196-67EF-4841-1015-4B791A72E75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953" t="3471" r="4244" b="3086"/>
              <a:stretch/>
            </p:blipFill>
            <p:spPr bwMode="auto">
              <a:xfrm>
                <a:off x="1402887" y="4185820"/>
                <a:ext cx="1751986" cy="178327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" name="Picture 4" descr="Icône de pièce d'un dollar d'or Symbole d'argent de dessin animé | Vecteur  Premium">
                <a:extLst>
                  <a:ext uri="{FF2B5EF4-FFF2-40B4-BE49-F238E27FC236}">
                    <a16:creationId xmlns:a16="http://schemas.microsoft.com/office/drawing/2014/main" id="{C34685FC-F7ED-3D78-44E8-FFA48DFAB0D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39324" y="4621464"/>
                <a:ext cx="45719" cy="4571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2" name="Picture 6" descr="Icône de pièce d'un dollar d'or Symbole d'argent de dessin animé | Vecteur  Premium">
                <a:extLst>
                  <a:ext uri="{FF2B5EF4-FFF2-40B4-BE49-F238E27FC236}">
                    <a16:creationId xmlns:a16="http://schemas.microsoft.com/office/drawing/2014/main" id="{95A84C86-199D-8E3B-2A7A-357CBC29B28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54391" y="5546385"/>
                <a:ext cx="307909" cy="30790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3" name="Picture 6" descr="Icône de pièce d'un dollar d'or Symbole d'argent de dessin animé | Vecteur  Premium">
                <a:extLst>
                  <a:ext uri="{FF2B5EF4-FFF2-40B4-BE49-F238E27FC236}">
                    <a16:creationId xmlns:a16="http://schemas.microsoft.com/office/drawing/2014/main" id="{80C06DE6-D27A-3502-DE6E-DF3559855F0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02466" y="5546385"/>
                <a:ext cx="307909" cy="30790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5" name="Graphique 34" descr="Femme avec un remplissage uni">
              <a:extLst>
                <a:ext uri="{FF2B5EF4-FFF2-40B4-BE49-F238E27FC236}">
                  <a16:creationId xmlns:a16="http://schemas.microsoft.com/office/drawing/2014/main" id="{423018C2-A768-7A54-CDF8-77F52F5EA97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286170" y="4010467"/>
              <a:ext cx="227605" cy="227605"/>
            </a:xfrm>
            <a:prstGeom prst="rect">
              <a:avLst/>
            </a:prstGeom>
          </p:spPr>
        </p:pic>
        <p:pic>
          <p:nvPicPr>
            <p:cNvPr id="36" name="Graphique 35" descr="Femme avec un remplissage uni">
              <a:extLst>
                <a:ext uri="{FF2B5EF4-FFF2-40B4-BE49-F238E27FC236}">
                  <a16:creationId xmlns:a16="http://schemas.microsoft.com/office/drawing/2014/main" id="{D94C358F-E288-B868-FA97-959DA54DE20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294279" y="5320650"/>
              <a:ext cx="227605" cy="227605"/>
            </a:xfrm>
            <a:prstGeom prst="rect">
              <a:avLst/>
            </a:prstGeom>
          </p:spPr>
        </p:pic>
      </p:grpSp>
      <p:cxnSp>
        <p:nvCxnSpPr>
          <p:cNvPr id="42" name="Connecteur droit avec flèche 41">
            <a:extLst>
              <a:ext uri="{FF2B5EF4-FFF2-40B4-BE49-F238E27FC236}">
                <a16:creationId xmlns:a16="http://schemas.microsoft.com/office/drawing/2014/main" id="{A6D6BDC3-B2BD-D7CA-8E95-202CB9435C14}"/>
              </a:ext>
            </a:extLst>
          </p:cNvPr>
          <p:cNvCxnSpPr/>
          <p:nvPr/>
        </p:nvCxnSpPr>
        <p:spPr>
          <a:xfrm>
            <a:off x="2828486" y="3721787"/>
            <a:ext cx="134783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3" name="ZoneTexte 42">
                <a:extLst>
                  <a:ext uri="{FF2B5EF4-FFF2-40B4-BE49-F238E27FC236}">
                    <a16:creationId xmlns:a16="http://schemas.microsoft.com/office/drawing/2014/main" id="{B1215616-A11C-807B-E840-7E38A4C559BF}"/>
                  </a:ext>
                </a:extLst>
              </p:cNvPr>
              <p:cNvSpPr txBox="1"/>
              <p:nvPr/>
            </p:nvSpPr>
            <p:spPr>
              <a:xfrm>
                <a:off x="838200" y="4163947"/>
                <a:ext cx="110048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FR"/>
              </a:p>
            </p:txBody>
          </p:sp>
        </mc:Choice>
        <mc:Fallback>
          <p:sp>
            <p:nvSpPr>
              <p:cNvPr id="43" name="ZoneTexte 42">
                <a:extLst>
                  <a:ext uri="{FF2B5EF4-FFF2-40B4-BE49-F238E27FC236}">
                    <a16:creationId xmlns:a16="http://schemas.microsoft.com/office/drawing/2014/main" id="{B1215616-A11C-807B-E840-7E38A4C559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163947"/>
                <a:ext cx="1100484" cy="369332"/>
              </a:xfrm>
              <a:prstGeom prst="rect">
                <a:avLst/>
              </a:prstGeom>
              <a:blipFill>
                <a:blip r:embed="rId7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4" name="ZoneTexte 43">
                <a:extLst>
                  <a:ext uri="{FF2B5EF4-FFF2-40B4-BE49-F238E27FC236}">
                    <a16:creationId xmlns:a16="http://schemas.microsoft.com/office/drawing/2014/main" id="{077C3C9C-8C85-5857-DD72-BB8891D98702}"/>
                  </a:ext>
                </a:extLst>
              </p:cNvPr>
              <p:cNvSpPr txBox="1"/>
              <p:nvPr/>
            </p:nvSpPr>
            <p:spPr>
              <a:xfrm>
                <a:off x="945444" y="2991376"/>
                <a:ext cx="110048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FR"/>
              </a:p>
            </p:txBody>
          </p:sp>
        </mc:Choice>
        <mc:Fallback>
          <p:sp>
            <p:nvSpPr>
              <p:cNvPr id="44" name="ZoneTexte 43">
                <a:extLst>
                  <a:ext uri="{FF2B5EF4-FFF2-40B4-BE49-F238E27FC236}">
                    <a16:creationId xmlns:a16="http://schemas.microsoft.com/office/drawing/2014/main" id="{077C3C9C-8C85-5857-DD72-BB8891D987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444" y="2991376"/>
                <a:ext cx="1100484" cy="369332"/>
              </a:xfrm>
              <a:prstGeom prst="rect">
                <a:avLst/>
              </a:prstGeom>
              <a:blipFill>
                <a:blip r:embed="rId8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5" name="ZoneTexte 44">
                <a:extLst>
                  <a:ext uri="{FF2B5EF4-FFF2-40B4-BE49-F238E27FC236}">
                    <a16:creationId xmlns:a16="http://schemas.microsoft.com/office/drawing/2014/main" id="{D7EAF16E-DE61-5F2F-63B1-F4137ED5F797}"/>
                  </a:ext>
                </a:extLst>
              </p:cNvPr>
              <p:cNvSpPr txBox="1"/>
              <p:nvPr/>
            </p:nvSpPr>
            <p:spPr>
              <a:xfrm>
                <a:off x="7182789" y="3568697"/>
                <a:ext cx="257048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/>
                  <a:t>After </a:t>
                </a:r>
                <a:r>
                  <a:rPr lang="fr-FR" err="1"/>
                  <a:t>this</a:t>
                </a:r>
                <a:r>
                  <a:rPr lang="fr-FR"/>
                  <a:t> action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</m:oMath>
                </a14:m>
                <a:r>
                  <a:rPr lang="fr-FR"/>
                  <a:t>,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𝑏</m:t>
                    </m:r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FR"/>
              </a:p>
            </p:txBody>
          </p:sp>
        </mc:Choice>
        <mc:Fallback>
          <p:sp>
            <p:nvSpPr>
              <p:cNvPr id="45" name="ZoneTexte 44">
                <a:extLst>
                  <a:ext uri="{FF2B5EF4-FFF2-40B4-BE49-F238E27FC236}">
                    <a16:creationId xmlns:a16="http://schemas.microsoft.com/office/drawing/2014/main" id="{D7EAF16E-DE61-5F2F-63B1-F4137ED5F7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2789" y="3568697"/>
                <a:ext cx="2570480" cy="646331"/>
              </a:xfrm>
              <a:prstGeom prst="rect">
                <a:avLst/>
              </a:prstGeom>
              <a:blipFill>
                <a:blip r:embed="rId9"/>
                <a:stretch>
                  <a:fillRect l="-1896" t="-4717" b="-943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7" name="ZoneTexte 46">
                <a:extLst>
                  <a:ext uri="{FF2B5EF4-FFF2-40B4-BE49-F238E27FC236}">
                    <a16:creationId xmlns:a16="http://schemas.microsoft.com/office/drawing/2014/main" id="{DD068125-97F2-7098-AC82-78931E0C4AF6}"/>
                  </a:ext>
                </a:extLst>
              </p:cNvPr>
              <p:cNvSpPr txBox="1"/>
              <p:nvPr/>
            </p:nvSpPr>
            <p:spPr>
              <a:xfrm>
                <a:off x="665018" y="1455613"/>
                <a:ext cx="10474036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 algn="just">
                  <a:buFontTx/>
                  <a:buChar char="-"/>
                </a:pPr>
                <a:r>
                  <a:rPr lang="fr-FR">
                    <a:latin typeface="+mj-lt"/>
                  </a:rPr>
                  <a:t>A </a:t>
                </a:r>
                <a:r>
                  <a:rPr lang="fr-FR" err="1">
                    <a:latin typeface="+mj-lt"/>
                  </a:rPr>
                  <a:t>coordinator</a:t>
                </a:r>
                <a:r>
                  <a:rPr lang="fr-FR">
                    <a:latin typeface="+mj-lt"/>
                  </a:rPr>
                  <a:t> </a:t>
                </a:r>
                <a:r>
                  <a:rPr lang="fr-FR" err="1">
                    <a:latin typeface="+mj-lt"/>
                  </a:rPr>
                  <a:t>gives</a:t>
                </a:r>
                <a:r>
                  <a:rPr lang="fr-FR">
                    <a:latin typeface="+mj-lt"/>
                  </a:rPr>
                  <a:t> an action to the robot </a:t>
                </a:r>
                <a:r>
                  <a:rPr lang="fr-FR" err="1">
                    <a:latin typeface="+mj-lt"/>
                  </a:rPr>
                  <a:t>based</a:t>
                </a:r>
                <a:r>
                  <a:rPr lang="fr-FR">
                    <a:latin typeface="+mj-lt"/>
                  </a:rPr>
                  <a:t> on the </a:t>
                </a:r>
                <a:r>
                  <a:rPr lang="fr-FR" err="1">
                    <a:latin typeface="+mj-lt"/>
                  </a:rPr>
                  <a:t>belief</a:t>
                </a:r>
                <a:r>
                  <a:rPr lang="fr-FR">
                    <a:latin typeface="+mj-lt"/>
                  </a:rPr>
                  <a:t>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>
                    <a:latin typeface="+mj-lt"/>
                  </a:rPr>
                  <a:t> and a decision rule to the human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p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fr-F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>
                  <a:latin typeface="+mj-lt"/>
                </a:endParaRPr>
              </a:p>
            </p:txBody>
          </p:sp>
        </mc:Choice>
        <mc:Fallback>
          <p:sp>
            <p:nvSpPr>
              <p:cNvPr id="47" name="ZoneTexte 46">
                <a:extLst>
                  <a:ext uri="{FF2B5EF4-FFF2-40B4-BE49-F238E27FC236}">
                    <a16:creationId xmlns:a16="http://schemas.microsoft.com/office/drawing/2014/main" id="{DD068125-97F2-7098-AC82-78931E0C4A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018" y="1455613"/>
                <a:ext cx="10474036" cy="646331"/>
              </a:xfrm>
              <a:prstGeom prst="rect">
                <a:avLst/>
              </a:prstGeom>
              <a:blipFill>
                <a:blip r:embed="rId10"/>
                <a:stretch>
                  <a:fillRect l="-407" t="-5660" r="-524" b="-1415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699556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497BE900-F7BB-E8C0-94E2-653DE4C733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B058A6E-E02B-44A1-83CB-F5501D289EC3}" type="slidenum">
              <a:rPr lang="fr-FR" smtClean="0"/>
              <a:t>11</a:t>
            </a:fld>
            <a:endParaRPr lang="fr-FR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91BC27AD-436C-BB8F-A161-61C435892A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Espace réservé du texte 3">
                <a:extLst>
                  <a:ext uri="{FF2B5EF4-FFF2-40B4-BE49-F238E27FC236}">
                    <a16:creationId xmlns:a16="http://schemas.microsoft.com/office/drawing/2014/main" id="{925062E1-9D3E-22C6-DC3D-F09E1582C720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>
                <a:normAutofit fontScale="92500"/>
              </a:bodyPr>
              <a:lstStyle/>
              <a:p>
                <a:r>
                  <a:rPr lang="fr-FR" dirty="0"/>
                  <a:t>In POMDP, the value of a </a:t>
                </a:r>
                <a:r>
                  <a:rPr lang="fr-FR" dirty="0" err="1"/>
                  <a:t>policy</a:t>
                </a:r>
                <a:r>
                  <a:rPr lang="fr-FR" dirty="0"/>
                  <a:t>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dirty="0"/>
                  <a:t>satisfies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   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fr-F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i="1">
                        <a:latin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d>
                    <m:r>
                      <a:rPr lang="fr-FR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fr-FR" i="1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fr-FR" dirty="0"/>
                  <a:t>*(</a:t>
                </a:r>
                <a:r>
                  <a:rPr lang="fr-FR" dirty="0" err="1"/>
                  <a:t>expected</a:t>
                </a:r>
                <a:r>
                  <a:rPr lang="fr-FR" dirty="0"/>
                  <a:t> value of the future)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𝛾</m:t>
                      </m:r>
                      <m:nary>
                        <m:naryPr>
                          <m:chr m:val="∑"/>
                          <m:supHide m:val="on"/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d>
                            <m:dPr>
                              <m:begChr m:val="{"/>
                              <m:endChr m:val="}"/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</m:d>
                        </m:sub>
                        <m:sup/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d>
                            <m:d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sub>
                              </m:s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′ </m:t>
                              </m:r>
                            </m:e>
                          </m:d>
                          <m:nary>
                            <m:naryPr>
                              <m:chr m:val="∑"/>
                              <m:supHide m:val="on"/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𝑜</m:t>
                                      </m:r>
                                    </m:e>
                                    <m:sub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</m:d>
                            </m:sub>
                            <m:sup/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  <m:d>
                                <m:d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</m:sub>
                                  </m:sSub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𝑜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𝑜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d>
                                        <m:dPr>
                                          <m:ctrlP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fr-FR" i="1">
                                              <a:latin typeface="Cambria Math" panose="02040503050406030204" pitchFamily="18" charset="0"/>
                                            </a:rPr>
                                            <m:t>𝜋</m:t>
                                          </m:r>
                                        </m:e>
                                      </m:d>
                                    </m:sub>
                                  </m:sSub>
                                </m:sub>
                              </m:s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fr-FR" dirty="0"/>
              </a:p>
              <a:p>
                <a:r>
                  <a:rPr lang="fr-FR" b="0" dirty="0"/>
                  <a:t>For a </a:t>
                </a:r>
                <a:r>
                  <a:rPr lang="fr-FR" b="0" dirty="0" err="1"/>
                  <a:t>belief</a:t>
                </a:r>
                <a:r>
                  <a:rPr lang="fr-FR" b="0" dirty="0"/>
                  <a:t> b,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)=</m:t>
                    </m:r>
                    <m:nary>
                      <m:naryPr>
                        <m:chr m:val="∑"/>
                        <m:supHide m:val="on"/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d>
                          <m:dPr>
                            <m:begChr m:val="{"/>
                            <m:endChr m:val="}"/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</m:sub>
                      <m:sup/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d>
                          <m:d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sub>
                        </m:sSub>
                      </m:e>
                    </m:nary>
                    <m:d>
                      <m:d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endParaRPr lang="fr-FR" dirty="0"/>
              </a:p>
              <a:p>
                <a:r>
                  <a:rPr lang="fr-FR" dirty="0" err="1"/>
                  <a:t>Then</a:t>
                </a:r>
                <a:r>
                  <a:rPr lang="fr-FR" dirty="0"/>
                  <a:t> optimal </a:t>
                </a:r>
                <a:r>
                  <a:rPr lang="fr-FR" dirty="0" err="1"/>
                  <a:t>policy</a:t>
                </a:r>
                <a:r>
                  <a:rPr lang="fr-FR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fr-F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fr-FR" b="0" i="0" smtClean="0">
                        <a:latin typeface="Cambria Math" panose="02040503050406030204" pitchFamily="18" charset="0"/>
                      </a:rPr>
                      <m:t>under</m:t>
                    </m:r>
                    <m:r>
                      <a:rPr lang="fr-F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fr-FR" b="0" i="0" smtClean="0">
                        <a:latin typeface="Cambria Math" panose="02040503050406030204" pitchFamily="18" charset="0"/>
                      </a:rPr>
                      <m:t>belief</m:t>
                    </m:r>
                    <m:r>
                      <a:rPr lang="fr-F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fr-FR" b="0" i="0" smtClean="0">
                        <a:latin typeface="Cambria Math" panose="02040503050406030204" pitchFamily="18" charset="0"/>
                      </a:rPr>
                      <m:t>b</m:t>
                    </m:r>
                    <m:r>
                      <a:rPr lang="fr-FR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dirty="0"/>
                  <a:t>satisfies </a:t>
                </a:r>
                <a:endParaRPr lang="fr-FR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∈</m:t>
                      </m:r>
                      <m:func>
                        <m:func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fr-FR" b="0" i="0" smtClean="0">
                                  <a:latin typeface="Cambria Math" panose="02040503050406030204" pitchFamily="18" charset="0"/>
                                </a:rPr>
                                <m:t>argmax</m:t>
                              </m:r>
                            </m:e>
                            <m:lim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d>
                            </m:sub>
                            <m:sup/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d>
                                <m:d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d>
                              <m:sSub>
                                <m:sSub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sub>
                              </m:sSub>
                            </m:e>
                          </m:nary>
                          <m:d>
                            <m:d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unc>
                            <m:func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fr-FR">
                                      <a:latin typeface="Cambria Math" panose="02040503050406030204" pitchFamily="18" charset="0"/>
                                    </a:rPr>
                                    <m:t>argmax</m:t>
                                  </m:r>
                                </m:e>
                                <m:lim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lim>
                              </m:limLow>
                            </m:fName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 . </m:t>
                              </m:r>
                              <m:sSub>
                                <m:sSub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sub>
                              </m:s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fr-FR" dirty="0"/>
              </a:p>
              <a:p>
                <a:r>
                  <a:rPr lang="fr-FR" dirty="0"/>
                  <a:t>In the CIRL, </a:t>
                </a:r>
                <a:r>
                  <a:rPr lang="en-US" dirty="0">
                    <a:latin typeface="+mj-lt"/>
                  </a:rPr>
                  <a:t>the optimal solution depends only on the pair (s, b) 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  <m:sup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fr-F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latin typeface="+mj-lt"/>
                  </a:rPr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  <m:sup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</m:oMath>
                </a14:m>
                <a:endParaRPr lang="en-US" dirty="0">
                  <a:latin typeface="+mj-lt"/>
                </a:endParaRPr>
              </a:p>
              <a:p>
                <a:endParaRPr lang="fr-FR" dirty="0"/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4" name="Espace réservé du texte 3">
                <a:extLst>
                  <a:ext uri="{FF2B5EF4-FFF2-40B4-BE49-F238E27FC236}">
                    <a16:creationId xmlns:a16="http://schemas.microsoft.com/office/drawing/2014/main" id="{925062E1-9D3E-22C6-DC3D-F09E1582C72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3"/>
                <a:stretch>
                  <a:fillRect l="-1565" t="-2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043802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3487E85-CEE2-50EA-0770-5B8B2C7806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718711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fr-FR">
                <a:latin typeface="Georgia"/>
              </a:rPr>
              <a:t>II – </a:t>
            </a:r>
            <a:r>
              <a:rPr lang="fr-FR" err="1">
                <a:latin typeface="Georgia"/>
              </a:rPr>
              <a:t>Apprenticeship</a:t>
            </a:r>
            <a:r>
              <a:rPr lang="fr-FR">
                <a:latin typeface="Georgia"/>
              </a:rPr>
              <a:t> Learning &amp; Paper </a:t>
            </a:r>
            <a:r>
              <a:rPr lang="fr-FR" err="1">
                <a:latin typeface="Georgia"/>
              </a:rPr>
              <a:t>Implementation</a:t>
            </a:r>
            <a:endParaRPr lang="fr-FR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866910CA-B8ED-CEBD-91AD-A9049A8D56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058A6E-E02B-44A1-83CB-F5501D289EC3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801323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2FE33FE-4759-0027-C871-D6C1A9B48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err="1">
                <a:latin typeface="Georgia"/>
              </a:rPr>
              <a:t>Apprenticeship</a:t>
            </a:r>
            <a:r>
              <a:rPr lang="fr-FR">
                <a:latin typeface="Georgia"/>
              </a:rPr>
              <a:t> Learning as a </a:t>
            </a:r>
            <a:r>
              <a:rPr lang="fr-FR" err="1">
                <a:latin typeface="Georgia"/>
              </a:rPr>
              <a:t>subclass</a:t>
            </a:r>
            <a:r>
              <a:rPr lang="fr-FR">
                <a:latin typeface="Georgia"/>
              </a:rPr>
              <a:t> of CIRL</a:t>
            </a:r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texte 2">
                <a:extLst>
                  <a:ext uri="{FF2B5EF4-FFF2-40B4-BE49-F238E27FC236}">
                    <a16:creationId xmlns:a16="http://schemas.microsoft.com/office/drawing/2014/main" id="{57EB3AFB-1DC7-E8A3-D965-10C642D0EFAD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957469" y="1769434"/>
                <a:ext cx="10515599" cy="4326566"/>
              </a:xfrm>
            </p:spPr>
            <p:txBody>
              <a:bodyPr vert="horz" lIns="0" tIns="0" rIns="0" bIns="45720" rtlCol="0" anchor="t">
                <a:normAutofit lnSpcReduction="10000"/>
              </a:bodyPr>
              <a:lstStyle/>
              <a:p>
                <a:r>
                  <a:rPr lang="fr-FR" sz="2000" b="1" dirty="0" err="1">
                    <a:latin typeface="Georgia"/>
                  </a:rPr>
                  <a:t>Definition</a:t>
                </a:r>
                <a:r>
                  <a:rPr lang="fr-FR" sz="2000" b="1" dirty="0">
                    <a:latin typeface="Georgia"/>
                  </a:rPr>
                  <a:t> : </a:t>
                </a:r>
                <a:r>
                  <a:rPr lang="fr-FR" sz="2000" dirty="0" err="1">
                    <a:latin typeface="Georgia"/>
                  </a:rPr>
                  <a:t>Turn</a:t>
                </a:r>
                <a:r>
                  <a:rPr lang="fr-FR" sz="2000" dirty="0">
                    <a:latin typeface="Georgia"/>
                  </a:rPr>
                  <a:t> </a:t>
                </a:r>
                <a:r>
                  <a:rPr lang="fr-FR" sz="2000" dirty="0" err="1">
                    <a:latin typeface="Georgia"/>
                  </a:rPr>
                  <a:t>based</a:t>
                </a:r>
                <a:r>
                  <a:rPr lang="fr-FR" sz="2000" dirty="0">
                    <a:latin typeface="Georgia"/>
                  </a:rPr>
                  <a:t> CIRL </a:t>
                </a:r>
                <a:r>
                  <a:rPr lang="fr-FR" sz="2000" dirty="0" err="1">
                    <a:latin typeface="Georgia"/>
                  </a:rPr>
                  <a:t>with</a:t>
                </a:r>
                <a:r>
                  <a:rPr lang="fr-FR" sz="2000" dirty="0">
                    <a:latin typeface="Georgia"/>
                  </a:rPr>
                  <a:t> :</a:t>
                </a:r>
              </a:p>
              <a:p>
                <a:pPr marL="457200" indent="-457200">
                  <a:buAutoNum type="arabicParenR"/>
                </a:pPr>
                <a:r>
                  <a:rPr lang="en-US" sz="2000" b="1" dirty="0"/>
                  <a:t>a learning phase </a:t>
                </a:r>
                <a:r>
                  <a:rPr lang="en-US" sz="2000" dirty="0"/>
                  <a:t>where :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A) the human </a:t>
                </a:r>
                <a:r>
                  <a:rPr lang="en-US" sz="2000" b="1" dirty="0"/>
                  <a:t>H</a:t>
                </a:r>
                <a:r>
                  <a:rPr lang="en-US" sz="2000" dirty="0"/>
                  <a:t>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l-GR" sz="2000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sz="2000" dirty="0"/>
                  <a:t>demonstrates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B) the robot </a:t>
                </a:r>
                <a:r>
                  <a:rPr lang="en-US" sz="2000" b="1" dirty="0"/>
                  <a:t>R</a:t>
                </a:r>
                <a:r>
                  <a:rPr lang="en-US" sz="2000" dirty="0"/>
                  <a:t>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l-GR" sz="2000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p>
                    </m:sSup>
                    <m:r>
                      <a:rPr lang="fr-FR" sz="2000" i="1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sz="2000" dirty="0"/>
                  <a:t>learns</a:t>
                </a:r>
              </a:p>
              <a:p>
                <a:r>
                  <a:rPr lang="en-US" sz="2000" b="1" dirty="0"/>
                  <a:t>2) a</a:t>
                </a:r>
                <a:r>
                  <a:rPr lang="en-US" sz="2000" dirty="0"/>
                  <a:t> </a:t>
                </a:r>
                <a:r>
                  <a:rPr lang="en-US" sz="2000" b="1" dirty="0"/>
                  <a:t>deployment phase</a:t>
                </a:r>
                <a:r>
                  <a:rPr lang="en-US" sz="2000" dirty="0"/>
                  <a:t>, where the robot acts independently</a:t>
                </a:r>
              </a:p>
              <a:p>
                <a:endParaRPr lang="en-US" sz="2000" dirty="0"/>
              </a:p>
              <a:p>
                <a:r>
                  <a:rPr lang="fr-FR" sz="2000" b="1" dirty="0"/>
                  <a:t>Robot </a:t>
                </a:r>
                <a:r>
                  <a:rPr lang="fr-FR" sz="2000" b="1" dirty="0" err="1"/>
                  <a:t>behaviour</a:t>
                </a:r>
                <a:r>
                  <a:rPr lang="fr-FR" sz="2000" b="1" dirty="0"/>
                  <a:t> in the </a:t>
                </a:r>
                <a:r>
                  <a:rPr lang="fr-FR" sz="2000" b="1" dirty="0" err="1"/>
                  <a:t>deployment</a:t>
                </a:r>
                <a:r>
                  <a:rPr lang="fr-FR" sz="2000" b="1" dirty="0"/>
                  <a:t> phase </a:t>
                </a:r>
                <a:r>
                  <a:rPr lang="fr-FR" sz="2000" dirty="0"/>
                  <a:t>: </a:t>
                </a:r>
                <a:r>
                  <a:rPr lang="en-US" sz="2000" dirty="0"/>
                  <a:t>the optimal policy for </a:t>
                </a:r>
                <a:r>
                  <a:rPr lang="en-US" sz="2000" b="1" dirty="0"/>
                  <a:t>R</a:t>
                </a:r>
                <a:r>
                  <a:rPr lang="en-US" sz="2000" dirty="0"/>
                  <a:t> maximizes reward from his belief</a:t>
                </a:r>
              </a:p>
              <a:p>
                <a:endParaRPr lang="en-US" sz="2000" dirty="0"/>
              </a:p>
              <a:p>
                <a:r>
                  <a:rPr lang="en-US" sz="2000" dirty="0"/>
                  <a:t>Definition : DBE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l-GR" sz="2000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r>
                          <a:rPr lang="fr-FR" sz="2000" i="1">
                            <a:latin typeface="Cambria Math" panose="02040503050406030204" pitchFamily="18" charset="0"/>
                          </a:rPr>
                          <m:t>𝐸</m:t>
                        </m:r>
                      </m:sup>
                    </m:sSup>
                    <m:r>
                      <a:rPr lang="fr-FR" sz="2000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human greedily maximizes reward on his turn</a:t>
                </a:r>
              </a:p>
              <a:p>
                <a:endParaRPr lang="en-US" sz="2000" dirty="0"/>
              </a:p>
              <a:p>
                <a:r>
                  <a:rPr lang="fr-FR" sz="2000" b="1" dirty="0" err="1">
                    <a:solidFill>
                      <a:schemeClr val="accent4">
                        <a:lumMod val="25000"/>
                      </a:schemeClr>
                    </a:solidFill>
                    <a:latin typeface="Georgia"/>
                  </a:rPr>
                  <a:t>Theorem</a:t>
                </a:r>
                <a:r>
                  <a:rPr lang="fr-FR" sz="2000" b="1" dirty="0">
                    <a:solidFill>
                      <a:schemeClr val="accent4">
                        <a:lumMod val="25000"/>
                      </a:schemeClr>
                    </a:solidFill>
                    <a:latin typeface="Georgia"/>
                  </a:rPr>
                  <a:t> </a:t>
                </a:r>
                <a:r>
                  <a:rPr lang="fr-FR" sz="2000" dirty="0">
                    <a:solidFill>
                      <a:schemeClr val="accent4">
                        <a:lumMod val="25000"/>
                      </a:schemeClr>
                    </a:solidFill>
                    <a:latin typeface="Georgia"/>
                  </a:rPr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l-GR" sz="2000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r>
                          <a:rPr lang="fr-FR" sz="2000" i="1">
                            <a:latin typeface="Cambria Math" panose="02040503050406030204" pitchFamily="18" charset="0"/>
                          </a:rPr>
                          <m:t>𝐸</m:t>
                        </m:r>
                      </m:sup>
                    </m:sSup>
                    <m:r>
                      <a:rPr lang="fr-FR" sz="20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sz="2000" dirty="0">
                    <a:solidFill>
                      <a:schemeClr val="accent4">
                        <a:lumMod val="25000"/>
                      </a:schemeClr>
                    </a:solidFill>
                    <a:latin typeface="Georgia"/>
                  </a:rPr>
                  <a:t> </a:t>
                </a:r>
                <a:r>
                  <a:rPr lang="fr-FR" sz="2000" dirty="0" err="1">
                    <a:solidFill>
                      <a:schemeClr val="accent4">
                        <a:lumMod val="25000"/>
                      </a:schemeClr>
                    </a:solidFill>
                    <a:latin typeface="Georgia"/>
                  </a:rPr>
                  <a:t>is</a:t>
                </a:r>
                <a:r>
                  <a:rPr lang="fr-FR" sz="2000" dirty="0">
                    <a:solidFill>
                      <a:schemeClr val="accent4">
                        <a:lumMod val="25000"/>
                      </a:schemeClr>
                    </a:solidFill>
                    <a:latin typeface="Georgia"/>
                  </a:rPr>
                  <a:t> not </a:t>
                </a:r>
                <a:r>
                  <a:rPr lang="fr-FR" sz="2000" dirty="0" err="1">
                    <a:solidFill>
                      <a:schemeClr val="accent4">
                        <a:lumMod val="25000"/>
                      </a:schemeClr>
                    </a:solidFill>
                    <a:latin typeface="Georgia"/>
                  </a:rPr>
                  <a:t>H’s</a:t>
                </a:r>
                <a:r>
                  <a:rPr lang="fr-FR" sz="2000" dirty="0">
                    <a:solidFill>
                      <a:schemeClr val="accent4">
                        <a:lumMod val="25000"/>
                      </a:schemeClr>
                    </a:solidFill>
                    <a:latin typeface="Georgia"/>
                  </a:rPr>
                  <a:t> best </a:t>
                </a:r>
                <a:r>
                  <a:rPr lang="fr-FR" sz="2000" dirty="0" err="1">
                    <a:solidFill>
                      <a:schemeClr val="accent4">
                        <a:lumMod val="25000"/>
                      </a:schemeClr>
                    </a:solidFill>
                    <a:latin typeface="Georgia"/>
                  </a:rPr>
                  <a:t>response</a:t>
                </a:r>
                <a:r>
                  <a:rPr lang="fr-FR" sz="2000" dirty="0">
                    <a:solidFill>
                      <a:schemeClr val="accent4">
                        <a:lumMod val="25000"/>
                      </a:schemeClr>
                    </a:solidFill>
                    <a:latin typeface="Georgia"/>
                  </a:rPr>
                  <a:t> (</a:t>
                </a:r>
                <a:r>
                  <a:rPr lang="fr-FR" sz="2000" b="1" dirty="0" err="1">
                    <a:solidFill>
                      <a:schemeClr val="accent4">
                        <a:lumMod val="25000"/>
                      </a:schemeClr>
                    </a:solidFill>
                    <a:latin typeface="Georgia"/>
                  </a:rPr>
                  <a:t>br</a:t>
                </a:r>
                <a:r>
                  <a:rPr lang="fr-FR" sz="2000" dirty="0">
                    <a:solidFill>
                      <a:schemeClr val="accent4">
                        <a:lumMod val="25000"/>
                      </a:schemeClr>
                    </a:solidFill>
                    <a:latin typeface="Georgia"/>
                  </a:rPr>
                  <a:t>) 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l-GR" sz="2000" b="0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r>
                          <a:rPr lang="fr-FR" sz="2000" b="0" i="1">
                            <a:latin typeface="Cambria Math" panose="02040503050406030204" pitchFamily="18" charset="0"/>
                          </a:rPr>
                          <m:t>𝑅</m:t>
                        </m:r>
                      </m:sup>
                    </m:sSup>
                  </m:oMath>
                </a14:m>
                <a:r>
                  <a:rPr lang="fr-FR" sz="2000" dirty="0">
                    <a:solidFill>
                      <a:schemeClr val="accent4">
                        <a:lumMod val="25000"/>
                      </a:schemeClr>
                    </a:solidFill>
                    <a:latin typeface="Georgia"/>
                  </a:rPr>
                  <a:t> </a:t>
                </a:r>
                <a:r>
                  <a:rPr lang="fr-FR" sz="2000" dirty="0" err="1">
                    <a:solidFill>
                      <a:schemeClr val="accent4">
                        <a:lumMod val="25000"/>
                      </a:schemeClr>
                    </a:solidFill>
                    <a:latin typeface="Georgia"/>
                  </a:rPr>
                  <a:t>is</a:t>
                </a:r>
                <a:r>
                  <a:rPr lang="fr-FR" sz="2000" dirty="0">
                    <a:solidFill>
                      <a:schemeClr val="accent4">
                        <a:lumMod val="25000"/>
                      </a:schemeClr>
                    </a:solidFill>
                    <a:latin typeface="Georgia"/>
                  </a:rPr>
                  <a:t> a best </a:t>
                </a:r>
                <a:r>
                  <a:rPr lang="fr-FR" sz="2000" dirty="0" err="1">
                    <a:solidFill>
                      <a:schemeClr val="accent4">
                        <a:lumMod val="25000"/>
                      </a:schemeClr>
                    </a:solidFill>
                    <a:latin typeface="Georgia"/>
                  </a:rPr>
                  <a:t>response</a:t>
                </a:r>
                <a:r>
                  <a:rPr lang="fr-FR" sz="2000" dirty="0">
                    <a:solidFill>
                      <a:schemeClr val="accent4">
                        <a:lumMod val="25000"/>
                      </a:schemeClr>
                    </a:solidFill>
                    <a:latin typeface="Georgia"/>
                  </a:rPr>
                  <a:t>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l-GR" sz="2000" b="0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r>
                          <a:rPr lang="fr-FR" sz="2000" b="0" i="1">
                            <a:latin typeface="Cambria Math" panose="02040503050406030204" pitchFamily="18" charset="0"/>
                          </a:rPr>
                          <m:t>𝐸</m:t>
                        </m:r>
                      </m:sup>
                    </m:sSup>
                  </m:oMath>
                </a14:m>
                <a:endParaRPr lang="en-US" sz="2000" dirty="0"/>
              </a:p>
              <a:p>
                <a:endParaRPr lang="fr-FR" sz="1800" dirty="0"/>
              </a:p>
            </p:txBody>
          </p:sp>
        </mc:Choice>
        <mc:Fallback xmlns="">
          <p:sp>
            <p:nvSpPr>
              <p:cNvPr id="3" name="Espace réservé du texte 2">
                <a:extLst>
                  <a:ext uri="{FF2B5EF4-FFF2-40B4-BE49-F238E27FC236}">
                    <a16:creationId xmlns:a16="http://schemas.microsoft.com/office/drawing/2014/main" id="{57EB3AFB-1DC7-E8A3-D965-10C642D0EFA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957469" y="1769434"/>
                <a:ext cx="10515599" cy="4326566"/>
              </a:xfrm>
              <a:blipFill>
                <a:blip r:embed="rId2"/>
                <a:stretch>
                  <a:fillRect l="-1449" t="-3380" r="-1391" b="-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4361845-AC10-0E4A-3729-4C9FAE32AC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B058A6E-E02B-44A1-83CB-F5501D289EC3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773679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70FF0E-092B-838B-8AD6-4AA67C0BD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err="1">
                <a:latin typeface="Georgia"/>
              </a:rPr>
              <a:t>Apprenticeship</a:t>
            </a:r>
            <a:r>
              <a:rPr lang="fr-FR">
                <a:latin typeface="Georgia"/>
              </a:rPr>
              <a:t> Learning as a </a:t>
            </a:r>
            <a:r>
              <a:rPr lang="fr-FR" err="1">
                <a:latin typeface="Georgia"/>
              </a:rPr>
              <a:t>subclass</a:t>
            </a:r>
            <a:r>
              <a:rPr lang="fr-FR">
                <a:latin typeface="Georgia"/>
              </a:rPr>
              <a:t> of CIRL</a:t>
            </a:r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F559E62B-99AB-435B-CE31-C9876087DB45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332792" y="968429"/>
                <a:ext cx="10797207" cy="3932866"/>
              </a:xfrm>
            </p:spPr>
            <p:txBody>
              <a:bodyPr>
                <a:normAutofit fontScale="92500" lnSpcReduction="10000"/>
              </a:bodyPr>
              <a:lstStyle/>
              <a:p>
                <a:endParaRPr lang="fr-FR" sz="2400" dirty="0">
                  <a:solidFill>
                    <a:schemeClr val="accent4">
                      <a:lumMod val="25000"/>
                    </a:schemeClr>
                  </a:solidFill>
                  <a:latin typeface="Georgia"/>
                </a:endParaRPr>
              </a:p>
              <a:p>
                <a:r>
                  <a:rPr lang="fr-FR" sz="2400" b="1" dirty="0"/>
                  <a:t>Example : </a:t>
                </a:r>
                <a:r>
                  <a:rPr lang="fr-FR" sz="2400" dirty="0"/>
                  <a:t>office supplies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40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40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fr-FR" sz="240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</m:sub>
                    </m:sSub>
                    <m:sSub>
                      <m:sSubPr>
                        <m:ctrlPr>
                          <a:rPr lang="fr-FR" sz="240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40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fr-FR" sz="2400" dirty="0"/>
                  <a:t>,</a:t>
                </a:r>
                <a:r>
                  <a:rPr lang="fr-FR" sz="2400" i="1" dirty="0"/>
                  <a:t>t</a:t>
                </a:r>
                <a:r>
                  <a:rPr lang="fr-FR" sz="2400" dirty="0"/>
                  <a:t>) </a:t>
                </a:r>
              </a:p>
              <a:p>
                <a:r>
                  <a:rPr lang="fr-FR" sz="2400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fr-FR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fr-FR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fr-FR" sz="2200" b="0" i="1" smtClean="0">
                        <a:latin typeface="Cambria Math" panose="02040503050406030204" pitchFamily="18" charset="0"/>
                      </a:rPr>
                      <m:t>={</m:t>
                    </m:r>
                    <m:d>
                      <m:dPr>
                        <m:ctrlPr>
                          <a:rPr lang="fr-FR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200" b="0" i="1" smtClean="0">
                            <a:latin typeface="Cambria Math" panose="02040503050406030204" pitchFamily="18" charset="0"/>
                          </a:rPr>
                          <m:t>2,0</m:t>
                        </m:r>
                      </m:e>
                    </m:d>
                    <m:r>
                      <a:rPr lang="fr-FR" sz="2200" b="0" i="1" smtClean="0"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ctrlPr>
                          <a:rPr lang="fr-FR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200" b="0" i="1" smtClean="0">
                            <a:latin typeface="Cambria Math" panose="02040503050406030204" pitchFamily="18" charset="0"/>
                          </a:rPr>
                          <m:t>1, 1</m:t>
                        </m:r>
                      </m:e>
                    </m:d>
                    <m:r>
                      <a:rPr lang="fr-FR" sz="2200" b="0" i="1" smtClean="0"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ctrlPr>
                          <a:rPr lang="fr-FR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200" b="0" i="1" smtClean="0">
                            <a:latin typeface="Cambria Math" panose="02040503050406030204" pitchFamily="18" charset="0"/>
                          </a:rPr>
                          <m:t>0,2</m:t>
                        </m:r>
                      </m:e>
                    </m:d>
                    <m:r>
                      <a:rPr lang="fr-FR" sz="2200" b="0" i="1" smtClean="0">
                        <a:latin typeface="Cambria Math" panose="02040503050406030204" pitchFamily="18" charset="0"/>
                      </a:rPr>
                      <m:t>} ,                     </m:t>
                    </m:r>
                    <m:r>
                      <m:rPr>
                        <m:sty m:val="p"/>
                      </m:rPr>
                      <a:rPr lang="el-GR" sz="2200" i="1">
                        <a:latin typeface="Cambria Math" panose="02040503050406030204" pitchFamily="18" charset="0"/>
                      </a:rPr>
                      <m:t>Θ</m:t>
                    </m:r>
                    <m:r>
                      <a:rPr lang="fr-FR" sz="22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fr-FR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200" b="0" i="1" smtClean="0">
                            <a:latin typeface="Cambria Math" panose="02040503050406030204" pitchFamily="18" charset="0"/>
                          </a:rPr>
                          <m:t>0, 1</m:t>
                        </m:r>
                      </m:e>
                    </m:d>
                    <m:r>
                      <a:rPr lang="fr-FR" sz="2200" b="0" i="1" smtClean="0">
                        <a:latin typeface="Cambria Math" panose="02040503050406030204" pitchFamily="18" charset="0"/>
                      </a:rPr>
                      <m:t>,                            </m:t>
                    </m:r>
                    <m:r>
                      <a:rPr lang="fr-FR" sz="2200" b="0" i="1" smtClean="0">
                        <a:latin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fr-FR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2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fr-FR" sz="22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d>
                          <m:dPr>
                            <m:ctrlPr>
                              <a:rPr lang="fr-FR" sz="2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22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fr-FR" sz="2200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fr-FR" sz="22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</m:d>
                      </m:e>
                    </m:d>
                    <m:r>
                      <a:rPr lang="fr-FR" sz="2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sz="2200" dirty="0"/>
                      <m:t>θ</m:t>
                    </m:r>
                    <m:r>
                      <m:rPr>
                        <m:nor/>
                      </m:rPr>
                      <a:rPr lang="fr-FR" sz="2200" b="0" i="0" dirty="0" smtClean="0"/>
                      <m:t>p</m:t>
                    </m:r>
                    <m:r>
                      <m:rPr>
                        <m:nor/>
                      </m:rPr>
                      <a:rPr lang="fr-FR" sz="2200" b="0" i="0" dirty="0" smtClean="0"/>
                      <m:t> + (</m:t>
                    </m:r>
                    <m:r>
                      <a:rPr lang="fr-FR" sz="2200" i="1">
                        <a:latin typeface="Cambria Math" panose="02040503050406030204" pitchFamily="18" charset="0"/>
                      </a:rPr>
                      <m:t>1</m:t>
                    </m:r>
                    <m:r>
                      <m:rPr>
                        <m:nor/>
                      </m:rPr>
                      <a:rPr lang="fr-FR" sz="2200" b="0" i="0" dirty="0" smtClean="0"/>
                      <m:t>−</m:t>
                    </m:r>
                    <m:r>
                      <m:rPr>
                        <m:nor/>
                      </m:rPr>
                      <a:rPr lang="en-US" sz="2200" dirty="0"/>
                      <m:t>θ</m:t>
                    </m:r>
                    <m:r>
                      <m:rPr>
                        <m:nor/>
                      </m:rPr>
                      <a:rPr lang="fr-FR" sz="2200" b="0" i="0" dirty="0" smtClean="0"/>
                      <m:t>)</m:t>
                    </m:r>
                    <m:r>
                      <m:rPr>
                        <m:nor/>
                      </m:rPr>
                      <a:rPr lang="fr-FR" sz="2200" b="0" i="0" dirty="0" smtClean="0"/>
                      <m:t>q</m:t>
                    </m:r>
                  </m:oMath>
                </a14:m>
                <a:endParaRPr lang="fr-FR" sz="2200" dirty="0"/>
              </a:p>
              <a:p>
                <a:r>
                  <a:rPr lang="fr-FR" sz="2200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fr-FR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fr-FR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fr-FR" sz="2200" b="0" i="1" smtClean="0">
                        <a:latin typeface="Cambria Math" panose="02040503050406030204" pitchFamily="18" charset="0"/>
                      </a:rPr>
                      <m:t>={</m:t>
                    </m:r>
                    <m:d>
                      <m:dPr>
                        <m:ctrlPr>
                          <a:rPr lang="fr-FR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200" b="0" i="1" smtClean="0">
                            <a:latin typeface="Cambria Math" panose="02040503050406030204" pitchFamily="18" charset="0"/>
                          </a:rPr>
                          <m:t>90,0</m:t>
                        </m:r>
                      </m:e>
                    </m:d>
                    <m:r>
                      <a:rPr lang="fr-FR" sz="2200" b="0" i="1" smtClean="0"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ctrlPr>
                          <a:rPr lang="fr-FR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200" b="0" i="1" smtClean="0">
                            <a:latin typeface="Cambria Math" panose="02040503050406030204" pitchFamily="18" charset="0"/>
                          </a:rPr>
                          <m:t>50, 50</m:t>
                        </m:r>
                      </m:e>
                    </m:d>
                    <m:r>
                      <a:rPr lang="fr-FR" sz="2200" b="0" i="1" smtClean="0"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ctrlPr>
                          <a:rPr lang="fr-FR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200" b="0" i="1" smtClean="0">
                            <a:latin typeface="Cambria Math" panose="02040503050406030204" pitchFamily="18" charset="0"/>
                          </a:rPr>
                          <m:t>0,90</m:t>
                        </m:r>
                      </m:e>
                    </m:d>
                  </m:oMath>
                </a14:m>
                <a:endParaRPr lang="fr-FR" sz="2200" dirty="0"/>
              </a:p>
              <a:p>
                <a:endParaRPr lang="fr-FR" sz="2400" dirty="0"/>
              </a:p>
              <a:p>
                <a:r>
                  <a:rPr lang="fr-FR" sz="2400" dirty="0"/>
                  <a:t>Let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400" dirty="0" smtClean="0"/>
                      <m:t>θ</m:t>
                    </m:r>
                  </m:oMath>
                </a14:m>
                <a:r>
                  <a:rPr lang="fr-FR" sz="2400" dirty="0"/>
                  <a:t> = 0.49, </a:t>
                </a:r>
                <a:r>
                  <a:rPr lang="fr-FR" sz="2400" dirty="0" err="1"/>
                  <a:t>human</a:t>
                </a:r>
                <a:r>
                  <a:rPr lang="fr-FR" sz="2400" dirty="0"/>
                  <a:t> </a:t>
                </a:r>
                <a:r>
                  <a:rPr lang="fr-FR" sz="2400" dirty="0" err="1"/>
                  <a:t>chooses</a:t>
                </a:r>
                <a:r>
                  <a:rPr lang="fr-FR" sz="2400" dirty="0"/>
                  <a:t> (0,2) </a:t>
                </a:r>
                <a:r>
                  <a:rPr lang="fr-FR" sz="2400" dirty="0">
                    <a:sym typeface="Wingdings" panose="05000000000000000000" pitchFamily="2" charset="2"/>
                  </a:rPr>
                  <a:t>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𝑏𝑒𝑙𝑖𝑒𝑓</m:t>
                        </m:r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US" sz="2400" dirty="0"/>
                          <m:t>θ</m:t>
                        </m:r>
                        <m:r>
                          <a:rPr lang="fr-FR" sz="2400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p>
                    </m:sSup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[0, 0.5[</m:t>
                    </m:r>
                  </m:oMath>
                </a14:m>
                <a:r>
                  <a:rPr lang="fr-FR" sz="2400" dirty="0"/>
                  <a:t> </a:t>
                </a:r>
                <a:r>
                  <a:rPr lang="fr-FR" sz="2400" dirty="0">
                    <a:sym typeface="Wingdings" panose="05000000000000000000" pitchFamily="2" charset="2"/>
                  </a:rPr>
                  <a:t> Robot </a:t>
                </a:r>
                <a:r>
                  <a:rPr lang="fr-FR" sz="2400" dirty="0" err="1">
                    <a:sym typeface="Wingdings" panose="05000000000000000000" pitchFamily="2" charset="2"/>
                  </a:rPr>
                  <a:t>chooses</a:t>
                </a:r>
                <a:r>
                  <a:rPr lang="fr-FR" sz="2400" dirty="0">
                    <a:sym typeface="Wingdings" panose="05000000000000000000" pitchFamily="2" charset="2"/>
                  </a:rPr>
                  <a:t> (0, 90)</a:t>
                </a:r>
                <a:endParaRPr lang="fr-FR" sz="2400" dirty="0"/>
              </a:p>
              <a:p>
                <a:endParaRPr lang="fr-FR" sz="2400" dirty="0"/>
              </a:p>
              <a:p>
                <a:r>
                  <a:rPr lang="fr-FR" dirty="0"/>
                  <a:t>For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400" dirty="0" smtClean="0"/>
                      <m:t>θ</m:t>
                    </m:r>
                  </m:oMath>
                </a14:m>
                <a:r>
                  <a:rPr lang="fr-FR" dirty="0"/>
                  <a:t> = 0.49, </a:t>
                </a:r>
                <a:r>
                  <a:rPr lang="fr-FR" dirty="0" err="1"/>
                  <a:t>human</a:t>
                </a:r>
                <a:r>
                  <a:rPr lang="fr-FR" dirty="0"/>
                  <a:t> </a:t>
                </a:r>
                <a:r>
                  <a:rPr lang="fr-FR" dirty="0" err="1"/>
                  <a:t>would</a:t>
                </a:r>
                <a:r>
                  <a:rPr lang="fr-FR" dirty="0"/>
                  <a:t> </a:t>
                </a:r>
                <a:r>
                  <a:rPr lang="fr-FR" dirty="0" err="1"/>
                  <a:t>rather</a:t>
                </a:r>
                <a:r>
                  <a:rPr lang="fr-FR" dirty="0"/>
                  <a:t> R </a:t>
                </a:r>
                <a:r>
                  <a:rPr lang="fr-FR" dirty="0" err="1"/>
                  <a:t>choose</a:t>
                </a:r>
                <a:r>
                  <a:rPr lang="fr-FR" dirty="0"/>
                  <a:t> (50, 50)</a:t>
                </a:r>
              </a:p>
              <a:p>
                <a:endParaRPr lang="fr-FR" dirty="0"/>
              </a:p>
              <a:p>
                <a:r>
                  <a:rPr lang="fr-FR" dirty="0" err="1"/>
                  <a:t>When</a:t>
                </a:r>
                <a:r>
                  <a:rPr lang="fr-FR" dirty="0"/>
                  <a:t> H </a:t>
                </a:r>
                <a:r>
                  <a:rPr lang="fr-FR" dirty="0" err="1"/>
                  <a:t>accounts</a:t>
                </a:r>
                <a:r>
                  <a:rPr lang="fr-FR" dirty="0"/>
                  <a:t> for </a:t>
                </a:r>
                <a:r>
                  <a:rPr lang="fr-FR" dirty="0" err="1"/>
                  <a:t>R’s</a:t>
                </a:r>
                <a:r>
                  <a:rPr lang="fr-FR" dirty="0"/>
                  <a:t> </a:t>
                </a:r>
                <a:r>
                  <a:rPr lang="fr-FR" dirty="0" err="1"/>
                  <a:t>behaviour</a:t>
                </a:r>
                <a:r>
                  <a:rPr lang="fr-FR" dirty="0"/>
                  <a:t> </a:t>
                </a:r>
                <a:r>
                  <a:rPr lang="fr-FR" dirty="0" err="1"/>
                  <a:t>ie</a:t>
                </a:r>
                <a:r>
                  <a:rPr lang="fr-FR" dirty="0"/>
                  <a:t> {(92, 0), (51, 51), (0, 92)}</a:t>
                </a:r>
              </a:p>
              <a:p>
                <a:endParaRPr lang="fr-FR" dirty="0"/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F559E62B-99AB-435B-CE31-C9876087DB4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332792" y="968429"/>
                <a:ext cx="10797207" cy="3932866"/>
              </a:xfrm>
              <a:blipFill>
                <a:blip r:embed="rId2"/>
                <a:stretch>
                  <a:fillRect l="-1581" b="-15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D278C800-AAAA-CA31-7E55-8213EE3F03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4259" y="4785069"/>
            <a:ext cx="4115740" cy="122520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07B56BE-B311-39FB-B14C-E25BCFF5BB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199" y="4905772"/>
            <a:ext cx="5128876" cy="983799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3349E84-6965-8390-D126-6BEC176D5AC1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5967075" y="5397672"/>
            <a:ext cx="138284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CD136F3-982F-9361-D886-4ECEF45315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B058A6E-E02B-44A1-83CB-F5501D289EC3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911843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394C6-13FB-1E97-10E6-F052AF7D0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err="1"/>
              <a:t>Generating</a:t>
            </a:r>
            <a:r>
              <a:rPr lang="fr-FR"/>
              <a:t> Instructive </a:t>
            </a:r>
            <a:r>
              <a:rPr lang="fr-FR" err="1"/>
              <a:t>Demonstrations</a:t>
            </a:r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907741F-4F86-095C-8C8B-1BB66919754B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838201" y="1372918"/>
                <a:ext cx="10991126" cy="4824557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fr-FR" sz="1800" b="1" dirty="0"/>
                  <a:t>Assumptions : </a:t>
                </a:r>
              </a:p>
              <a:p>
                <a:r>
                  <a:rPr lang="fr-FR" sz="1800" dirty="0"/>
                  <a:t>1) </a:t>
                </a:r>
                <a:r>
                  <a:rPr lang="fr-FR" sz="1800" dirty="0" err="1"/>
                  <a:t>Rewards</a:t>
                </a:r>
                <a:r>
                  <a:rPr lang="fr-FR" sz="1800" dirty="0"/>
                  <a:t> are </a:t>
                </a:r>
                <a:r>
                  <a:rPr lang="fr-FR" sz="1800" dirty="0" err="1"/>
                  <a:t>linear</a:t>
                </a:r>
                <a:r>
                  <a:rPr lang="fr-FR" sz="1800" dirty="0"/>
                  <a:t> combination of state </a:t>
                </a:r>
                <a:r>
                  <a:rPr lang="fr-FR" sz="1800" dirty="0" err="1"/>
                  <a:t>features</a:t>
                </a:r>
                <a:r>
                  <a:rPr lang="fr-FR" sz="1800" dirty="0"/>
                  <a:t> : </a:t>
                </a:r>
              </a:p>
              <a:p>
                <a:endParaRPr lang="fr-FR" sz="1800" b="1" dirty="0"/>
              </a:p>
              <a:p>
                <a:r>
                  <a:rPr lang="fr-FR" sz="1800" dirty="0"/>
                  <a:t>In </a:t>
                </a:r>
                <a:r>
                  <a:rPr lang="fr-FR" sz="1800" dirty="0" err="1"/>
                  <a:t>that</a:t>
                </a:r>
                <a:r>
                  <a:rPr lang="fr-FR" sz="1800" dirty="0"/>
                  <a:t> case,  </a:t>
                </a:r>
                <a:r>
                  <a:rPr lang="en-US" sz="1800" dirty="0"/>
                  <a:t>policies with the same expected feature counts have the same value under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800" i="1" smtClean="0">
                        <a:latin typeface="Cambria Math" panose="02040503050406030204" pitchFamily="18" charset="0"/>
                      </a:rPr>
                      <m:t>θ</m:t>
                    </m:r>
                  </m:oMath>
                </a14:m>
                <a:r>
                  <a:rPr lang="en-US" sz="1800" dirty="0"/>
                  <a:t> </a:t>
                </a:r>
                <a:r>
                  <a:rPr lang="fr-FR" sz="1800" dirty="0"/>
                  <a:t> (</a:t>
                </a:r>
                <a:r>
                  <a:rPr lang="fr-FR" sz="1800" dirty="0" err="1"/>
                  <a:t>Abeel</a:t>
                </a:r>
                <a:r>
                  <a:rPr lang="fr-FR" sz="1800" dirty="0"/>
                  <a:t> &amp; </a:t>
                </a:r>
                <a:r>
                  <a:rPr lang="fr-FR" sz="1800" dirty="0" err="1"/>
                  <a:t>Ng</a:t>
                </a:r>
                <a:r>
                  <a:rPr lang="fr-FR" sz="1800" dirty="0"/>
                  <a:t>, 2004),</a:t>
                </a:r>
              </a:p>
              <a:p>
                <a:endParaRPr lang="fr-FR" sz="1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1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18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l-GR" sz="1800" i="1">
                              <a:latin typeface="Cambria Math" panose="02040503050406030204" pitchFamily="18" charset="0"/>
                            </a:rPr>
                            <m:t>𝜋</m:t>
                          </m:r>
                        </m:sup>
                      </m:sSup>
                      <m:r>
                        <a:rPr lang="fr-FR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1800" b="1" i="1" smtClean="0">
                          <a:latin typeface="Cambria Math" panose="02040503050406030204" pitchFamily="18" charset="0"/>
                        </a:rPr>
                        <m:t>𝑬</m:t>
                      </m:r>
                      <m:r>
                        <a:rPr lang="fr-FR" sz="1800" b="0" i="1" smtClean="0">
                          <a:latin typeface="Cambria Math" panose="02040503050406030204" pitchFamily="18" charset="0"/>
                        </a:rPr>
                        <m:t>[</m:t>
                      </m:r>
                      <m:nary>
                        <m:naryPr>
                          <m:chr m:val="∑"/>
                          <m:ctrlPr>
                            <a:rPr lang="fr-FR" sz="1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fr-FR" sz="1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fr-FR" sz="18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fr-FR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fr-FR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1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fr-FR" sz="1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</m:e>
                      </m:nary>
                      <m:r>
                        <a:rPr lang="fr-FR" sz="1800" b="0" i="1" smtClean="0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fr-FR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sz="1800" i="1" smtClean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800" b="0" i="1" smtClean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fr-FR" sz="1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fr-FR" sz="18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e>
                      </m:d>
                      <m:d>
                        <m:dPr>
                          <m:begChr m:val="|"/>
                          <m:endChr m:val=""/>
                          <m:ctrlPr>
                            <a:rPr lang="fr-FR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l-GR" sz="1800" i="1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fr-FR" sz="1800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d>
                      <m:r>
                        <a:rPr lang="fr-FR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l-GR" sz="1800" i="1">
                          <a:latin typeface="Cambria Math" panose="02040503050406030204" pitchFamily="18" charset="0"/>
                        </a:rPr>
                        <m:t>θ</m:t>
                      </m:r>
                      <m:r>
                        <a:rPr lang="el-GR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fr-FR" sz="1800" b="1" i="1">
                          <a:latin typeface="Cambria Math" panose="02040503050406030204" pitchFamily="18" charset="0"/>
                        </a:rPr>
                        <m:t>𝑬</m:t>
                      </m:r>
                      <m:r>
                        <a:rPr lang="fr-FR" sz="1800" i="1">
                          <a:latin typeface="Cambria Math" panose="02040503050406030204" pitchFamily="18" charset="0"/>
                        </a:rPr>
                        <m:t>[</m:t>
                      </m:r>
                      <m:nary>
                        <m:naryPr>
                          <m:chr m:val="∑"/>
                          <m:ctrlPr>
                            <a:rPr lang="fr-FR" sz="1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fr-FR" sz="1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fr-FR" sz="1800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fr-FR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fr-FR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fr-FR" sz="1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</m:e>
                      </m:nary>
                      <m:r>
                        <m:rPr>
                          <m:sty m:val="p"/>
                        </m:rPr>
                        <a:rPr lang="el-GR" sz="1800" i="1">
                          <a:latin typeface="Cambria Math" panose="02040503050406030204" pitchFamily="18" charset="0"/>
                        </a:rPr>
                        <m:t>ϕ</m:t>
                      </m:r>
                      <m:d>
                        <m:dPr>
                          <m:ctrlPr>
                            <a:rPr lang="fr-FR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sz="18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8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fr-FR" sz="1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fr-FR" sz="18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e>
                      </m:d>
                      <m:d>
                        <m:dPr>
                          <m:begChr m:val="|"/>
                          <m:endChr m:val=""/>
                          <m:ctrlPr>
                            <a:rPr lang="fr-FR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l-GR" sz="1800" i="1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fr-FR" sz="1800" i="1">
                              <a:latin typeface="Cambria Math" panose="02040503050406030204" pitchFamily="18" charset="0"/>
                            </a:rPr>
                            <m:t>]</m:t>
                          </m:r>
                          <m:r>
                            <a:rPr lang="fr-FR" sz="18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l-GR" sz="1800" i="1">
                              <a:latin typeface="Cambria Math" panose="02040503050406030204" pitchFamily="18" charset="0"/>
                            </a:rPr>
                            <m:t>θ</m:t>
                          </m:r>
                          <m:r>
                            <a:rPr lang="el-GR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l-GR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  <m:r>
                            <a:rPr lang="fr-FR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fr-FR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fr-FR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fr-FR" sz="1800" dirty="0"/>
              </a:p>
              <a:p>
                <a:r>
                  <a:rPr lang="fr-FR" sz="1800" dirty="0"/>
                  <a:t>2) R uses IRL to </a:t>
                </a:r>
                <a:r>
                  <a:rPr lang="fr-FR" sz="1800" dirty="0" err="1"/>
                  <a:t>infer</a:t>
                </a:r>
                <a:r>
                  <a:rPr lang="fr-FR" sz="1800" dirty="0"/>
                  <a:t> a </a:t>
                </a:r>
                <a:r>
                  <a:rPr lang="fr-FR" sz="1800" dirty="0" err="1"/>
                  <a:t>belief</a:t>
                </a:r>
                <a:r>
                  <a:rPr lang="fr-FR" sz="1800" dirty="0"/>
                  <a:t> on </a:t>
                </a:r>
                <a:r>
                  <a:rPr lang="fr-FR" sz="1800" dirty="0" err="1"/>
                  <a:t>theta</a:t>
                </a:r>
                <a:r>
                  <a:rPr lang="fr-FR" sz="1800" dirty="0"/>
                  <a:t> (</a:t>
                </a:r>
                <a:r>
                  <a:rPr lang="fr-FR" sz="1800" b="1" dirty="0"/>
                  <a:t>Not </a:t>
                </a:r>
                <a:r>
                  <a:rPr lang="fr-FR" sz="1800" b="1" dirty="0" err="1"/>
                  <a:t>enough</a:t>
                </a:r>
                <a:r>
                  <a:rPr lang="fr-FR" sz="1800" b="1" dirty="0"/>
                  <a:t> </a:t>
                </a:r>
                <a:r>
                  <a:rPr lang="fr-FR" sz="1800" dirty="0"/>
                  <a:t>: IRL </a:t>
                </a:r>
                <a:r>
                  <a:rPr lang="fr-FR" sz="1800" dirty="0" err="1"/>
                  <a:t>needs</a:t>
                </a:r>
                <a:r>
                  <a:rPr lang="fr-FR" sz="1800" dirty="0"/>
                  <a:t> to match </a:t>
                </a:r>
                <a:r>
                  <a:rPr lang="fr-FR" sz="1800" dirty="0" err="1"/>
                  <a:t>expected</a:t>
                </a:r>
                <a:r>
                  <a:rPr lang="fr-FR" sz="1800" dirty="0"/>
                  <a:t> </a:t>
                </a:r>
                <a:r>
                  <a:rPr lang="fr-FR" sz="1800" dirty="0" err="1"/>
                  <a:t>feature</a:t>
                </a:r>
                <a:r>
                  <a:rPr lang="fr-FR" sz="1800" dirty="0"/>
                  <a:t> </a:t>
                </a:r>
                <a:r>
                  <a:rPr lang="fr-FR" sz="1800" dirty="0" err="1"/>
                  <a:t>counts</a:t>
                </a:r>
                <a:r>
                  <a:rPr lang="fr-FR" sz="1800" dirty="0"/>
                  <a:t> </a:t>
                </a:r>
                <a:r>
                  <a:rPr lang="fr-FR" sz="1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≠ AIL)</a:t>
                </a:r>
                <a:endParaRPr lang="fr-FR" sz="1800" dirty="0"/>
              </a:p>
              <a:p>
                <a:endParaRPr lang="fr-FR" sz="1800" dirty="0"/>
              </a:p>
              <a:p>
                <a:r>
                  <a:rPr lang="en-US" sz="1800" dirty="0"/>
                  <a:t>the optimal</a:t>
                </a:r>
                <a:r>
                  <a:rPr lang="en-US" sz="1800" b="1" dirty="0"/>
                  <a:t> R </a:t>
                </a:r>
                <a:r>
                  <a:rPr lang="en-US" sz="1800" dirty="0"/>
                  <a:t>under the DBE assumption computes a policy that matches the observed feature counts from the learning phase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80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800" b="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fr-FR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fr-FR" sz="1800" b="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fr-FR" sz="1800" i="1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fr-F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limLow>
                      <m:limLowPr>
                        <m:ctrlPr>
                          <a:rPr lang="fr-FR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fr-FR" sz="18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argmax</m:t>
                        </m:r>
                      </m:e>
                      <m:lim>
                        <m:r>
                          <a:rPr lang="fr-FR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lim>
                    </m:limLow>
                  </m:oMath>
                </a14:m>
                <a:r>
                  <a:rPr lang="fr-FR" sz="1800" dirty="0">
                    <a:solidFill>
                      <a:srgbClr val="836967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8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800" b="1" i="1"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  <m:sub>
                        <m:r>
                          <a:rPr lang="fr-FR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lang="fr-FR" sz="1800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m:rPr>
                        <m:sty m:val="p"/>
                      </m:rPr>
                      <a:rPr lang="el-GR" sz="1800" i="1">
                        <a:latin typeface="Cambria Math" panose="02040503050406030204" pitchFamily="18" charset="0"/>
                      </a:rPr>
                      <m:t>ϕ</m:t>
                    </m:r>
                    <m:d>
                      <m:dPr>
                        <m:ctrlPr>
                          <a:rPr lang="fr-FR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l-GR" sz="1800" i="1" smtClean="0">
                            <a:latin typeface="Cambria Math" panose="02040503050406030204" pitchFamily="18" charset="0"/>
                          </a:rPr>
                          <m:t>τ</m:t>
                        </m:r>
                      </m:e>
                    </m:d>
                    <m:r>
                      <a:rPr lang="fr-FR" sz="1800" b="0" i="1" smtClean="0">
                        <a:latin typeface="Cambria Math" panose="02040503050406030204" pitchFamily="18" charset="0"/>
                      </a:rPr>
                      <m:t>]</m:t>
                    </m:r>
                    <m:r>
                      <a:rPr lang="el-GR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m:rPr>
                        <m:sty m:val="p"/>
                      </m:rPr>
                      <a:rPr lang="el-GR" sz="1800" i="1">
                        <a:latin typeface="Cambria Math" panose="02040503050406030204" pitchFamily="18" charset="0"/>
                      </a:rPr>
                      <m:t>θ</m:t>
                    </m:r>
                  </m:oMath>
                </a14:m>
                <a:endParaRPr lang="en-US" sz="1800" dirty="0"/>
              </a:p>
              <a:p>
                <a:r>
                  <a:rPr lang="en-US" sz="1800" dirty="0"/>
                  <a:t> </a:t>
                </a:r>
                <a:r>
                  <a:rPr lang="en-US" sz="1800" dirty="0">
                    <a:sym typeface="Wingdings" panose="05000000000000000000" pitchFamily="2" charset="2"/>
                  </a:rPr>
                  <a:t> </a:t>
                </a:r>
                <a:r>
                  <a:rPr lang="en-US" sz="1800" dirty="0"/>
                  <a:t>Therefore, take it into account in the </a:t>
                </a:r>
                <a:r>
                  <a:rPr lang="en-US" sz="1800"/>
                  <a:t>“</a:t>
                </a:r>
                <a:r>
                  <a:rPr lang="en-US" sz="1800" dirty="0"/>
                  <a:t>best response policy</a:t>
                </a:r>
                <a:r>
                  <a:rPr lang="en-US" sz="1800"/>
                  <a:t>” Heuristic</a:t>
                </a:r>
                <a:r>
                  <a:rPr lang="en-US" sz="1800" dirty="0"/>
                  <a:t> :</a:t>
                </a:r>
                <a:endParaRPr lang="en-US" sz="1800"/>
              </a:p>
              <a:p>
                <a:endParaRPr lang="en-US" sz="180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l-GR" sz="1800" i="1">
                              <a:latin typeface="Cambria Math" panose="02040503050406030204" pitchFamily="18" charset="0"/>
                            </a:rPr>
                            <m:t>τ</m:t>
                          </m:r>
                        </m:e>
                        <m:sup>
                          <m:r>
                            <a:rPr lang="fr-FR" sz="1800" i="1">
                              <a:latin typeface="Cambria Math" panose="02040503050406030204" pitchFamily="18" charset="0"/>
                            </a:rPr>
                            <m:t>𝐻</m:t>
                          </m:r>
                        </m:sup>
                      </m:sSup>
                      <m:r>
                        <a:rPr lang="fr-FR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func>
                        <m:funcPr>
                          <m:ctrlPr>
                            <a:rPr lang="fr-FR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fr-FR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fr-FR" sz="18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argmax</m:t>
                              </m:r>
                            </m:e>
                            <m:lim>
                              <m:r>
                                <m:rPr>
                                  <m:sty m:val="p"/>
                                </m:rPr>
                                <a:rPr lang="el-GR" sz="1800" i="1">
                                  <a:latin typeface="Cambria Math" panose="02040503050406030204" pitchFamily="18" charset="0"/>
                                </a:rPr>
                                <m:t>τ</m:t>
                              </m:r>
                            </m:lim>
                          </m:limLow>
                        </m:fName>
                        <m:e>
                          <m:r>
                            <a:rPr lang="fr-FR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l-GR" sz="1800" i="1">
                              <a:latin typeface="Cambria Math" panose="02040503050406030204" pitchFamily="18" charset="0"/>
                            </a:rPr>
                            <m:t>ϕ</m:t>
                          </m:r>
                          <m:d>
                            <m:dPr>
                              <m:ctrlPr>
                                <a:rPr lang="fr-FR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1800" b="0" i="1" smtClean="0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  <m:r>
                            <a:rPr lang="el-GR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m:rPr>
                              <m:sty m:val="p"/>
                            </m:rPr>
                            <a:rPr lang="el-GR" sz="1800" i="1">
                              <a:latin typeface="Cambria Math" panose="02040503050406030204" pitchFamily="18" charset="0"/>
                            </a:rPr>
                            <m:t>θ</m:t>
                          </m:r>
                          <m:r>
                            <a:rPr lang="el-GR" sz="1800" i="1"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fr-FR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1800" i="1">
                                  <a:latin typeface="Cambria Math" panose="02040503050406030204" pitchFamily="18" charset="0"/>
                                </a:rPr>
                                <m:t>− </m:t>
                              </m:r>
                              <m:r>
                                <m:rPr>
                                  <m:sty m:val="p"/>
                                </m:rPr>
                                <a:rPr lang="el-GR" sz="1800" i="1">
                                  <a:latin typeface="Cambria Math" panose="02040503050406030204" pitchFamily="18" charset="0"/>
                                </a:rPr>
                                <m:t>η</m:t>
                              </m:r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fr-FR" sz="1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fr-FR" sz="18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l-GR" sz="1800" i="1">
                                          <a:latin typeface="Cambria Math" panose="02040503050406030204" pitchFamily="18" charset="0"/>
                                        </a:rPr>
                                        <m:t>ϕ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l-GR" sz="1800" i="1">
                                          <a:latin typeface="Cambria Math" panose="02040503050406030204" pitchFamily="18" charset="0"/>
                                        </a:rPr>
                                        <m:t>θ</m:t>
                                      </m:r>
                                      <m:r>
                                        <a:rPr lang="fr-FR" sz="1800" i="1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sub>
                                  </m:sSub>
                                  <m:r>
                                    <a:rPr lang="fr-FR" sz="18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l-GR" sz="1800" i="1">
                                      <a:latin typeface="Cambria Math" panose="02040503050406030204" pitchFamily="18" charset="0"/>
                                    </a:rPr>
                                    <m:t>ϕ</m:t>
                                  </m:r>
                                  <m:r>
                                    <a:rPr lang="fr-FR" sz="18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l-GR" sz="1800" i="1">
                                      <a:latin typeface="Cambria Math" panose="02040503050406030204" pitchFamily="18" charset="0"/>
                                    </a:rPr>
                                    <m:t>τ</m:t>
                                  </m:r>
                                  <m:r>
                                    <a:rPr lang="fr-FR" sz="18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  <m:sup>
                              <m:r>
                                <a:rPr lang="fr-FR" sz="1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func>
                    </m:oMath>
                  </m:oMathPara>
                </a14:m>
                <a:endParaRPr lang="fr-FR" sz="1800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907741F-4F86-095C-8C8B-1BB66919754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838201" y="1372918"/>
                <a:ext cx="10991126" cy="4824557"/>
              </a:xfrm>
              <a:blipFill>
                <a:blip r:embed="rId2"/>
                <a:stretch>
                  <a:fillRect l="-1220" t="-23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CA9E94A-4E04-6930-1512-D29F4CB1C9D4}"/>
                  </a:ext>
                </a:extLst>
              </p:cNvPr>
              <p:cNvSpPr txBox="1"/>
              <p:nvPr/>
            </p:nvSpPr>
            <p:spPr>
              <a:xfrm>
                <a:off x="5451735" y="1583687"/>
                <a:ext cx="360443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800" i="1" smtClean="0">
                          <a:latin typeface="Cambria Math" panose="02040503050406030204" pitchFamily="18" charset="0"/>
                        </a:rPr>
                        <m:t>ϕ</m:t>
                      </m:r>
                      <m:r>
                        <a:rPr lang="fr-FR" sz="1800" b="0" i="1" smtClean="0">
                          <a:latin typeface="Cambria Math" panose="02040503050406030204" pitchFamily="18" charset="0"/>
                        </a:rPr>
                        <m:t> :</m:t>
                      </m:r>
                      <m:r>
                        <a:rPr lang="fr-FR" sz="1800" b="0" i="1" smtClean="0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fr-FR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fr-FR" sz="1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sup>
                          </m:s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sup>
                          </m:s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sty m:val="p"/>
                            </m:rPr>
                            <a:rPr lang="el-GR" sz="1800" i="1" smtClean="0">
                              <a:latin typeface="Cambria Math" panose="02040503050406030204" pitchFamily="18" charset="0"/>
                            </a:rPr>
                            <m:t>θ</m:t>
                          </m:r>
                        </m:e>
                      </m:d>
                      <m:r>
                        <a:rPr lang="fr-FR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l-GR" i="1">
                          <a:latin typeface="Cambria Math" panose="02040503050406030204" pitchFamily="18" charset="0"/>
                        </a:rPr>
                        <m:t>ϕ</m:t>
                      </m:r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m:rPr>
                          <m:sty m:val="p"/>
                        </m:rPr>
                        <a:rPr lang="el-GR" i="1">
                          <a:latin typeface="Cambria Math" panose="02040503050406030204" pitchFamily="18" charset="0"/>
                        </a:rPr>
                        <m:t>θ</m:t>
                      </m:r>
                    </m:oMath>
                  </m:oMathPara>
                </a14:m>
                <a:endParaRPr lang="fr-FR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CA9E94A-4E04-6930-1512-D29F4CB1C9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1735" y="1583687"/>
                <a:ext cx="3604437" cy="369332"/>
              </a:xfrm>
              <a:prstGeom prst="rect">
                <a:avLst/>
              </a:prstGeom>
              <a:blipFill>
                <a:blip r:embed="rId3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ight Brace 4">
            <a:extLst>
              <a:ext uri="{FF2B5EF4-FFF2-40B4-BE49-F238E27FC236}">
                <a16:creationId xmlns:a16="http://schemas.microsoft.com/office/drawing/2014/main" id="{D9376957-4A35-7C6E-EAE0-EA8346620FB1}"/>
              </a:ext>
            </a:extLst>
          </p:cNvPr>
          <p:cNvSpPr/>
          <p:nvPr/>
        </p:nvSpPr>
        <p:spPr>
          <a:xfrm rot="5400000">
            <a:off x="6031657" y="5532458"/>
            <a:ext cx="209978" cy="637953"/>
          </a:xfrm>
          <a:prstGeom prst="rightBrac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9E428A26-AF33-1ECE-A861-7F308AA7944E}"/>
              </a:ext>
            </a:extLst>
          </p:cNvPr>
          <p:cNvSpPr/>
          <p:nvPr/>
        </p:nvSpPr>
        <p:spPr>
          <a:xfrm rot="5400000">
            <a:off x="7460124" y="5330875"/>
            <a:ext cx="233917" cy="1251098"/>
          </a:xfrm>
          <a:prstGeom prst="rightBrac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8B8274-1C0D-5186-963D-D3F6531675C7}"/>
              </a:ext>
            </a:extLst>
          </p:cNvPr>
          <p:cNvSpPr txBox="1"/>
          <p:nvPr/>
        </p:nvSpPr>
        <p:spPr>
          <a:xfrm>
            <a:off x="5254643" y="5956424"/>
            <a:ext cx="15288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err="1">
                <a:latin typeface="+mj-lt"/>
              </a:rPr>
              <a:t>Sum</a:t>
            </a:r>
            <a:r>
              <a:rPr lang="fr-FR" sz="1400">
                <a:latin typeface="+mj-lt"/>
              </a:rPr>
              <a:t> of </a:t>
            </a:r>
            <a:r>
              <a:rPr lang="fr-FR" sz="1400" err="1">
                <a:latin typeface="+mj-lt"/>
              </a:rPr>
              <a:t>rewards</a:t>
            </a:r>
          </a:p>
          <a:p>
            <a:pPr algn="ctr"/>
            <a:r>
              <a:rPr lang="fr-FR" sz="1400">
                <a:latin typeface="+mj-lt"/>
              </a:rPr>
              <a:t>for the </a:t>
            </a:r>
            <a:r>
              <a:rPr lang="fr-FR" sz="1400" err="1">
                <a:latin typeface="+mj-lt"/>
              </a:rPr>
              <a:t>human</a:t>
            </a:r>
            <a:endParaRPr lang="fr-FR" sz="1400"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3FB276-0A9B-B972-FC4C-9DB6AFE7C3CB}"/>
              </a:ext>
            </a:extLst>
          </p:cNvPr>
          <p:cNvSpPr txBox="1"/>
          <p:nvPr/>
        </p:nvSpPr>
        <p:spPr>
          <a:xfrm>
            <a:off x="6937358" y="5916562"/>
            <a:ext cx="12652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err="1">
                <a:latin typeface="+mj-lt"/>
              </a:rPr>
              <a:t>Feature</a:t>
            </a:r>
            <a:r>
              <a:rPr lang="fr-FR" sz="1400">
                <a:latin typeface="+mj-lt"/>
              </a:rPr>
              <a:t> </a:t>
            </a:r>
            <a:r>
              <a:rPr lang="fr-FR" sz="1400" err="1">
                <a:latin typeface="+mj-lt"/>
              </a:rPr>
              <a:t>dissimilarity</a:t>
            </a:r>
            <a:endParaRPr lang="fr-FR" sz="1400">
              <a:latin typeface="+mj-lt"/>
            </a:endParaRP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449F963E-63BC-C8B5-CB10-B0D851C9E9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B058A6E-E02B-44A1-83CB-F5501D289EC3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668996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2FE33FE-4759-0027-C871-D6C1A9B48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err="1">
                <a:latin typeface="Georgia"/>
              </a:rPr>
              <a:t>Implementing</a:t>
            </a:r>
            <a:r>
              <a:rPr lang="fr-FR">
                <a:latin typeface="Georgia"/>
              </a:rPr>
              <a:t> </a:t>
            </a:r>
            <a:r>
              <a:rPr lang="fr-FR" err="1">
                <a:latin typeface="Georgia"/>
              </a:rPr>
              <a:t>Apprenticeship</a:t>
            </a:r>
            <a:r>
              <a:rPr lang="fr-FR">
                <a:latin typeface="Georgia"/>
              </a:rPr>
              <a:t> Learning : Robot </a:t>
            </a:r>
            <a:r>
              <a:rPr lang="fr-FR" err="1">
                <a:latin typeface="Georgia"/>
              </a:rPr>
              <a:t>Gridworld</a:t>
            </a:r>
            <a:endParaRPr lang="fr-FR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7EB3AFB-1DC7-E8A3-D965-10C642D0EFA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87217" y="1694184"/>
            <a:ext cx="10515599" cy="4240842"/>
          </a:xfrm>
        </p:spPr>
        <p:txBody>
          <a:bodyPr vert="horz" lIns="0" tIns="0" rIns="0" bIns="45720" rtlCol="0" anchor="t">
            <a:normAutofit/>
          </a:bodyPr>
          <a:lstStyle/>
          <a:p>
            <a:r>
              <a:rPr lang="fr-FR">
                <a:latin typeface="Georgia"/>
              </a:rPr>
              <a:t>Images de notre implémentation et analyse</a:t>
            </a:r>
            <a:endParaRPr lang="fr-FR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AF7E3B2-4CFC-CE70-3594-F0CF0DBA34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072" y="1114640"/>
            <a:ext cx="10799856" cy="5399929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DA22A78-EC51-35E2-4EF5-487F58EB11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B058A6E-E02B-44A1-83CB-F5501D289EC3}" type="slidenum">
              <a:rPr lang="fr-FR" smtClean="0"/>
              <a:t>16</a:t>
            </a:fld>
            <a:endParaRPr lang="fr-FR"/>
          </a:p>
        </p:txBody>
      </p:sp>
      <p:pic>
        <p:nvPicPr>
          <p:cNvPr id="7" name="Image 6" descr="Ampoule - Icônes la technologie gratuites">
            <a:extLst>
              <a:ext uri="{FF2B5EF4-FFF2-40B4-BE49-F238E27FC236}">
                <a16:creationId xmlns:a16="http://schemas.microsoft.com/office/drawing/2014/main" id="{C7DBF243-D0DF-04C0-120B-3B9ECAFA62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665" y="451534"/>
            <a:ext cx="952231" cy="919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4289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99A644-0FCE-19C6-97A7-ABE30FEFB6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Best </a:t>
            </a:r>
            <a:r>
              <a:rPr lang="fr-FR" err="1"/>
              <a:t>Response</a:t>
            </a:r>
            <a:r>
              <a:rPr lang="fr-FR"/>
              <a:t> vs Expert : </a:t>
            </a:r>
            <a:r>
              <a:rPr lang="fr-FR" err="1"/>
              <a:t>Analysis</a:t>
            </a:r>
            <a:endParaRPr lang="fr-F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98FFCA08-55AC-03C7-FE99-2ED2A19024B8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8497873" y="2255571"/>
                <a:ext cx="3423893" cy="4240842"/>
              </a:xfrm>
            </p:spPr>
            <p:txBody>
              <a:bodyPr>
                <a:normAutofit fontScale="92500"/>
              </a:bodyPr>
              <a:lstStyle/>
              <a:p>
                <a:r>
                  <a:rPr lang="fr-FR" sz="2000" b="0" dirty="0"/>
                  <a:t>1) </a:t>
                </a:r>
                <a14:m>
                  <m:oMath xmlns:m="http://schemas.openxmlformats.org/officeDocument/2006/math"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𝑟𝑒𝑔𝑟𝑒𝑡</m:t>
                    </m:r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∑"/>
                        <m:supHide m:val="on"/>
                        <m:ctrlPr>
                          <a:rPr lang="fr-FR" sz="20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fr-FR" sz="20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fr-FR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sz="20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p>
                            <m:sSubSup>
                              <m:sSubSupPr>
                                <m:ctrlPr>
                                  <a:rPr lang="fr-FR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fr-FR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  <m:sub>
                                <m:r>
                                  <a:rPr lang="fr-FR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  <m:sup>
                                <m:r>
                                  <a:rPr lang="fr-FR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bSup>
                          </m:sup>
                        </m:sSup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fr-FR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sz="20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p>
                            <m:sSubSup>
                              <m:sSubSupPr>
                                <m:ctrlPr>
                                  <a:rPr lang="fr-FR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fr-FR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  <m:sub>
                                <m:r>
                                  <a:rPr lang="fr-FR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  <m:r>
                                  <a:rPr lang="fr-FR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_</m:t>
                                </m:r>
                                <m:r>
                                  <a:rPr lang="fr-FR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h𝑎𝑡</m:t>
                                </m:r>
                              </m:sub>
                              <m:sup>
                                <m:r>
                                  <a:rPr lang="fr-FR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bSup>
                          </m:sup>
                        </m:sSup>
                      </m:e>
                    </m:nary>
                  </m:oMath>
                </a14:m>
                <a:endParaRPr lang="fr-FR" sz="2000" dirty="0"/>
              </a:p>
              <a:p>
                <a:endParaRPr lang="fr-FR" dirty="0"/>
              </a:p>
              <a:p>
                <a:r>
                  <a:rPr lang="fr-FR" dirty="0"/>
                  <a:t>2) </a:t>
                </a:r>
                <a:r>
                  <a:rPr lang="fr-FR" sz="2000" dirty="0"/>
                  <a:t>KL divergence </a:t>
                </a:r>
                <a:r>
                  <a:rPr lang="fr-FR" sz="2000" dirty="0" err="1"/>
                  <a:t>between</a:t>
                </a:r>
                <a:r>
                  <a:rPr lang="fr-FR" sz="2000" dirty="0"/>
                  <a:t> the </a:t>
                </a:r>
                <a:r>
                  <a:rPr lang="fr-FR" sz="2000" dirty="0" err="1"/>
                  <a:t>two</a:t>
                </a:r>
                <a:r>
                  <a:rPr lang="fr-FR" sz="2000" dirty="0"/>
                  <a:t> </a:t>
                </a:r>
                <a:r>
                  <a:rPr lang="fr-FR" sz="2000" dirty="0" err="1"/>
                  <a:t>trajectory</a:t>
                </a:r>
                <a:r>
                  <a:rPr lang="fr-FR" sz="2000" dirty="0"/>
                  <a:t> distributions </a:t>
                </a:r>
                <a:r>
                  <a:rPr lang="fr-FR" sz="2000" dirty="0" err="1"/>
                  <a:t>induced</a:t>
                </a:r>
                <a:r>
                  <a:rPr lang="fr-FR" sz="2000" dirty="0"/>
                  <a:t> by </a:t>
                </a:r>
                <a:r>
                  <a:rPr lang="el-GR" sz="2000" dirty="0"/>
                  <a:t>θ</a:t>
                </a:r>
                <a:r>
                  <a:rPr lang="fr-FR" sz="2000" dirty="0"/>
                  <a:t> and </a:t>
                </a:r>
                <a:r>
                  <a:rPr lang="el-GR" sz="2000" dirty="0"/>
                  <a:t>θ</a:t>
                </a:r>
                <a:r>
                  <a:rPr lang="fr-FR" sz="2000" dirty="0"/>
                  <a:t>_</a:t>
                </a:r>
                <a:r>
                  <a:rPr lang="fr-FR" sz="2000" dirty="0" err="1"/>
                  <a:t>hat</a:t>
                </a:r>
                <a:endParaRPr lang="fr-FR" sz="2000" dirty="0"/>
              </a:p>
              <a:p>
                <a:endParaRPr lang="fr-FR" dirty="0"/>
              </a:p>
              <a:p>
                <a:r>
                  <a:rPr lang="fr-FR" sz="2000" dirty="0"/>
                  <a:t>3) L2 </a:t>
                </a:r>
                <a:r>
                  <a:rPr lang="fr-FR" sz="2000" dirty="0" err="1"/>
                  <a:t>Norm</a:t>
                </a:r>
                <a:endParaRPr lang="fr-FR" sz="2000" dirty="0"/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98FFCA08-55AC-03C7-FE99-2ED2A19024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8497873" y="2255571"/>
                <a:ext cx="3423893" cy="4240842"/>
              </a:xfrm>
              <a:blipFill>
                <a:blip r:embed="rId3"/>
                <a:stretch>
                  <a:fillRect l="-4982" t="-1135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1F72A87E-151F-9C8B-1E76-288AD61AE0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482" y="1898373"/>
            <a:ext cx="8100391" cy="3375163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B937A44-01D8-41F7-56F2-00746E2143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B058A6E-E02B-44A1-83CB-F5501D289EC3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532955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2FE33FE-4759-0027-C871-D6C1A9B48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err="1">
                <a:latin typeface="Georgia"/>
              </a:rPr>
              <a:t>Apprenticeship</a:t>
            </a:r>
            <a:r>
              <a:rPr lang="fr-FR">
                <a:latin typeface="Georgia"/>
              </a:rPr>
              <a:t> Learning : </a:t>
            </a:r>
            <a:r>
              <a:rPr lang="fr-FR" err="1">
                <a:latin typeface="Georgia"/>
              </a:rPr>
              <a:t>Implementation</a:t>
            </a:r>
            <a:r>
              <a:rPr lang="fr-FR">
                <a:latin typeface="Georgia"/>
              </a:rPr>
              <a:t> </a:t>
            </a:r>
            <a:r>
              <a:rPr lang="fr-FR" err="1">
                <a:latin typeface="Georgia"/>
              </a:rPr>
              <a:t>details</a:t>
            </a:r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texte 2">
                <a:extLst>
                  <a:ext uri="{FF2B5EF4-FFF2-40B4-BE49-F238E27FC236}">
                    <a16:creationId xmlns:a16="http://schemas.microsoft.com/office/drawing/2014/main" id="{57EB3AFB-1DC7-E8A3-D965-10C642D0EFAD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838199" y="1946130"/>
                <a:ext cx="10515599" cy="4529098"/>
              </a:xfrm>
            </p:spPr>
            <p:txBody>
              <a:bodyPr vert="horz" lIns="0" tIns="0" rIns="0" bIns="45720" rtlCol="0" anchor="t">
                <a:normAutofit/>
              </a:bodyPr>
              <a:lstStyle/>
              <a:p>
                <a:r>
                  <a:rPr lang="en-CA" sz="1800" dirty="0">
                    <a:latin typeface="Georgia"/>
                  </a:rPr>
                  <a:t>Some aspects of the implementation were not detailed :</a:t>
                </a:r>
                <a:endParaRPr lang="en-CA" sz="1800" dirty="0"/>
              </a:p>
              <a:p>
                <a:r>
                  <a:rPr lang="en-CA" sz="1800" b="1" dirty="0"/>
                  <a:t>Policies</a:t>
                </a:r>
              </a:p>
              <a:p>
                <a:pPr marL="342900" indent="-342900">
                  <a:buFont typeface="Calibri" panose="020B0604020202020204" pitchFamily="34" charset="0"/>
                  <a:buChar char="-"/>
                </a:pPr>
                <a:r>
                  <a:rPr lang="en-CA" sz="1800" b="1" dirty="0">
                    <a:latin typeface="Georgia"/>
                  </a:rPr>
                  <a:t>DBE policy </a:t>
                </a:r>
                <a:r>
                  <a:rPr lang="en-CA" sz="1800" dirty="0">
                    <a:latin typeface="Georgia"/>
                  </a:rPr>
                  <a:t>/ Reward maximisation on a MDP : Bellman update</a:t>
                </a:r>
              </a:p>
              <a:p>
                <a:r>
                  <a:rPr lang="en-CA" sz="1800" dirty="0">
                    <a:latin typeface="Georgia"/>
                  </a:rPr>
                  <a:t> 	Calculate a value function for the grid : iterate </a:t>
                </a:r>
                <a14:m>
                  <m:oMath xmlns:m="http://schemas.openxmlformats.org/officeDocument/2006/math">
                    <m:r>
                      <a:rPr lang="fr-FR" sz="18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fr-FR" sz="1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sz="18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fr-FR" sz="1800" b="0" i="1" smtClean="0">
                        <a:latin typeface="Cambria Math" panose="02040503050406030204" pitchFamily="18" charset="0"/>
                      </a:rPr>
                      <m:t>)←</m:t>
                    </m:r>
                    <m:func>
                      <m:funcPr>
                        <m:ctrlPr>
                          <a:rPr lang="fr-FR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fr-FR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fr-FR" sz="18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fr-FR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lim>
                        </m:limLow>
                      </m:fName>
                      <m:e>
                        <m:r>
                          <a:rPr lang="fr-FR" sz="1800" b="0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fr-FR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fr-FR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  <m:d>
                          <m:dPr>
                            <m:ctrlPr>
                              <a:rPr lang="fr-FR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18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fr-FR" sz="1800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fr-FR" sz="18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fr-FR" sz="1800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p>
                              <m:sSupPr>
                                <m:ctrlPr>
                                  <a:rPr lang="fr-FR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fr-FR" sz="18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fr-FR" sz="1800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  <m:r>
                          <a:rPr lang="fr-FR" sz="1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fr-FR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  <m:r>
                          <a:rPr lang="fr-FR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  <m:d>
                          <m:dPr>
                            <m:ctrlPr>
                              <a:rPr lang="fr-FR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fr-FR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fr-FR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fr-FR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  <m:r>
                          <a:rPr lang="fr-FR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]</m:t>
                        </m:r>
                      </m:e>
                    </m:func>
                  </m:oMath>
                </a14:m>
                <a:endParaRPr lang="en-CA" sz="1800" dirty="0">
                  <a:latin typeface="Georgia"/>
                </a:endParaRPr>
              </a:p>
              <a:p>
                <a:r>
                  <a:rPr lang="en-CA" sz="1800" dirty="0">
                    <a:latin typeface="Georgia"/>
                  </a:rPr>
                  <a:t>	Calculate optimal policy (for each state, best action) 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CA" sz="1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r>
                          <a:rPr lang="en-CA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fr-FR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1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fr-FR" sz="18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fr-FR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fr-FR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fr-FR" sz="18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arg</m:t>
                            </m:r>
                            <m:r>
                              <m:rPr>
                                <m:sty m:val="p"/>
                              </m:rPr>
                              <a:rPr lang="fr-FR" sz="18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fr-FR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lim>
                        </m:limLow>
                      </m:fName>
                      <m:e>
                        <m:r>
                          <a:rPr lang="fr-FR" sz="1800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fr-FR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fr-FR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  <m:d>
                          <m:dPr>
                            <m:ctrlPr>
                              <a:rPr lang="fr-FR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18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fr-FR" sz="1800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fr-FR" sz="18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fr-FR" sz="1800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p>
                              <m:sSupPr>
                                <m:ctrlPr>
                                  <a:rPr lang="fr-FR" sz="18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fr-FR" sz="18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fr-FR" sz="1800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  <m:r>
                          <a:rPr lang="fr-FR" sz="18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fr-FR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  <m:r>
                          <a:rPr lang="fr-FR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  <m:d>
                          <m:dPr>
                            <m:ctrlPr>
                              <a:rPr lang="fr-FR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fr-FR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fr-FR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fr-FR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  <m:r>
                          <a:rPr lang="fr-FR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]</m:t>
                        </m:r>
                      </m:e>
                    </m:func>
                  </m:oMath>
                </a14:m>
                <a:endParaRPr lang="en-CA" sz="1800" dirty="0">
                  <a:latin typeface="Georgia"/>
                </a:endParaRPr>
              </a:p>
              <a:p>
                <a:endParaRPr lang="en-CA" sz="1800" dirty="0">
                  <a:latin typeface="Georgia"/>
                </a:endParaRPr>
              </a:p>
              <a:p>
                <a:pPr marL="285750" indent="-285750">
                  <a:buFontTx/>
                  <a:buChar char="-"/>
                </a:pPr>
                <a:r>
                  <a:rPr lang="en-CA" sz="1800" dirty="0">
                    <a:latin typeface="Georgia"/>
                  </a:rPr>
                  <a:t>Computing the </a:t>
                </a:r>
                <a:r>
                  <a:rPr lang="en-CA" sz="1800" b="1">
                    <a:latin typeface="Georgia"/>
                  </a:rPr>
                  <a:t>“</a:t>
                </a:r>
                <a:r>
                  <a:rPr lang="en-CA" sz="1800" b="1" dirty="0">
                    <a:latin typeface="Georgia"/>
                  </a:rPr>
                  <a:t>best response</a:t>
                </a:r>
                <a:r>
                  <a:rPr lang="en-CA" sz="1800" b="1">
                    <a:latin typeface="Georgia"/>
                  </a:rPr>
                  <a:t>”</a:t>
                </a:r>
                <a:r>
                  <a:rPr lang="en-CA" sz="1800" b="1" dirty="0">
                    <a:latin typeface="Georgia"/>
                  </a:rPr>
                  <a:t> 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1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l-GR" sz="1800" i="1">
                            <a:latin typeface="Cambria Math" panose="02040503050406030204" pitchFamily="18" charset="0"/>
                          </a:rPr>
                          <m:t>τ</m:t>
                        </m:r>
                      </m:e>
                      <m:sup>
                        <m:r>
                          <a:rPr lang="fr-FR" sz="1800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fr-F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func>
                      <m:funcPr>
                        <m:ctrlPr>
                          <a:rPr lang="fr-FR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fr-FR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fr-FR" sz="18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argmax</m:t>
                            </m:r>
                          </m:e>
                          <m:lim>
                            <m:r>
                              <m:rPr>
                                <m:sty m:val="p"/>
                              </m:rPr>
                              <a:rPr lang="el-GR" sz="1800" i="1">
                                <a:latin typeface="Cambria Math" panose="02040503050406030204" pitchFamily="18" charset="0"/>
                              </a:rPr>
                              <m:t>τ</m:t>
                            </m:r>
                          </m:lim>
                        </m:limLow>
                      </m:fName>
                      <m:e>
                        <m:r>
                          <a:rPr lang="fr-FR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l-GR" sz="1800" i="1">
                            <a:latin typeface="Cambria Math" panose="02040503050406030204" pitchFamily="18" charset="0"/>
                          </a:rPr>
                          <m:t>ϕ</m:t>
                        </m:r>
                        <m:d>
                          <m:dPr>
                            <m:ctrlPr>
                              <a:rPr lang="fr-FR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18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  <m:r>
                          <a:rPr lang="el-GR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m:rPr>
                            <m:sty m:val="p"/>
                          </m:rPr>
                          <a:rPr lang="el-GR" sz="1800" i="1">
                            <a:latin typeface="Cambria Math" panose="02040503050406030204" pitchFamily="18" charset="0"/>
                          </a:rPr>
                          <m:t>θ</m:t>
                        </m:r>
                        <m:r>
                          <a:rPr lang="el-GR" sz="1800" i="1">
                            <a:latin typeface="Cambria Math" panose="020405030504060302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fr-FR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sz="1800" i="1">
                                <a:latin typeface="Cambria Math" panose="02040503050406030204" pitchFamily="18" charset="0"/>
                              </a:rPr>
                              <m:t>− </m:t>
                            </m:r>
                            <m:r>
                              <m:rPr>
                                <m:sty m:val="p"/>
                              </m:rPr>
                              <a:rPr lang="el-GR" sz="1800" i="1">
                                <a:latin typeface="Cambria Math" panose="02040503050406030204" pitchFamily="18" charset="0"/>
                              </a:rPr>
                              <m:t>η</m:t>
                            </m:r>
                            <m:d>
                              <m:dPr>
                                <m:begChr m:val="‖"/>
                                <m:endChr m:val="‖"/>
                                <m:ctrlPr>
                                  <a:rPr lang="fr-FR" sz="1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fr-FR" sz="18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l-GR" sz="1800" i="1">
                                        <a:latin typeface="Cambria Math" panose="02040503050406030204" pitchFamily="18" charset="0"/>
                                      </a:rPr>
                                      <m:t>ϕ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l-GR" sz="1800" i="1">
                                        <a:latin typeface="Cambria Math" panose="02040503050406030204" pitchFamily="18" charset="0"/>
                                      </a:rPr>
                                      <m:t>θ</m:t>
                                    </m:r>
                                    <m:r>
                                      <a:rPr lang="fr-FR" sz="1800" i="1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sub>
                                </m:sSub>
                                <m:r>
                                  <a:rPr lang="fr-FR" sz="18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m:rPr>
                                    <m:sty m:val="p"/>
                                  </m:rPr>
                                  <a:rPr lang="el-GR" sz="1800" i="1">
                                    <a:latin typeface="Cambria Math" panose="02040503050406030204" pitchFamily="18" charset="0"/>
                                  </a:rPr>
                                  <m:t>ϕ</m:t>
                                </m:r>
                                <m:r>
                                  <a:rPr lang="fr-FR" sz="18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m:rPr>
                                    <m:sty m:val="p"/>
                                  </m:rPr>
                                  <a:rPr lang="el-GR" sz="1800" i="1">
                                    <a:latin typeface="Cambria Math" panose="02040503050406030204" pitchFamily="18" charset="0"/>
                                  </a:rPr>
                                  <m:t>τ</m:t>
                                </m:r>
                                <m:r>
                                  <a:rPr lang="fr-FR" sz="18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d>
                          </m:e>
                          <m:sup>
                            <m:r>
                              <a:rPr lang="fr-FR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func>
                  </m:oMath>
                </a14:m>
                <a:endParaRPr lang="en-CA" sz="600" b="1" dirty="0">
                  <a:latin typeface="Georgia"/>
                </a:endParaRPr>
              </a:p>
              <a:p>
                <a:pPr lvl="2"/>
                <a:r>
                  <a:rPr lang="en-CA" dirty="0">
                    <a:latin typeface="Georgia"/>
                  </a:rPr>
                  <a:t>	</a:t>
                </a:r>
                <a:r>
                  <a:rPr lang="fr-FR" sz="1800" dirty="0">
                    <a:solidFill>
                      <a:srgbClr val="836967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8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1800" i="1">
                            <a:latin typeface="Cambria Math" panose="02040503050406030204" pitchFamily="18" charset="0"/>
                          </a:rPr>
                          <m:t>ϕ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l-GR" sz="1800" i="1">
                            <a:latin typeface="Cambria Math" panose="02040503050406030204" pitchFamily="18" charset="0"/>
                          </a:rPr>
                          <m:t>θ</m:t>
                        </m:r>
                        <m:r>
                          <a:rPr lang="fr-FR" sz="1800" i="1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CA" sz="1800" dirty="0">
                    <a:latin typeface="Georgia"/>
                  </a:rPr>
                  <a:t> </a:t>
                </a:r>
                <a:r>
                  <a:rPr lang="en-CA" sz="1800" b="0" dirty="0">
                    <a:latin typeface="Georgia"/>
                  </a:rPr>
                  <a:t>: expected sum of features over a distribution of trajectories</a:t>
                </a:r>
              </a:p>
            </p:txBody>
          </p:sp>
        </mc:Choice>
        <mc:Fallback xmlns="">
          <p:sp>
            <p:nvSpPr>
              <p:cNvPr id="3" name="Espace réservé du texte 2">
                <a:extLst>
                  <a:ext uri="{FF2B5EF4-FFF2-40B4-BE49-F238E27FC236}">
                    <a16:creationId xmlns:a16="http://schemas.microsoft.com/office/drawing/2014/main" id="{57EB3AFB-1DC7-E8A3-D965-10C642D0EFA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838199" y="1946130"/>
                <a:ext cx="10515599" cy="4529098"/>
              </a:xfrm>
              <a:blipFill>
                <a:blip r:embed="rId2"/>
                <a:stretch>
                  <a:fillRect l="-1333" t="-22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1056DA4-A5AF-A53D-5019-2C689DF6BD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B058A6E-E02B-44A1-83CB-F5501D289EC3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356415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400393-6A6E-6246-7264-DABACA3801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39257F8-F734-A98F-317E-224F2CD98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err="1">
                <a:latin typeface="Georgia"/>
              </a:rPr>
              <a:t>Apprenticeship</a:t>
            </a:r>
            <a:r>
              <a:rPr lang="fr-FR">
                <a:latin typeface="Georgia"/>
              </a:rPr>
              <a:t> Learning : </a:t>
            </a:r>
            <a:r>
              <a:rPr lang="fr-FR" err="1">
                <a:latin typeface="Georgia"/>
              </a:rPr>
              <a:t>Implementation</a:t>
            </a:r>
            <a:r>
              <a:rPr lang="fr-FR">
                <a:latin typeface="Georgia"/>
              </a:rPr>
              <a:t> </a:t>
            </a:r>
            <a:r>
              <a:rPr lang="fr-FR" err="1">
                <a:latin typeface="Georgia"/>
              </a:rPr>
              <a:t>details</a:t>
            </a:r>
            <a:endParaRPr lang="fr-F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Espace réservé du texte 2">
                <a:extLst>
                  <a:ext uri="{FF2B5EF4-FFF2-40B4-BE49-F238E27FC236}">
                    <a16:creationId xmlns:a16="http://schemas.microsoft.com/office/drawing/2014/main" id="{E2B0EB76-905C-5178-79E7-3D59AB849D80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469320" y="1546449"/>
                <a:ext cx="10737110" cy="4529098"/>
              </a:xfrm>
            </p:spPr>
            <p:txBody>
              <a:bodyPr vert="horz" lIns="0" tIns="0" rIns="0" bIns="45720" rtlCol="0" anchor="t">
                <a:normAutofit/>
              </a:bodyPr>
              <a:lstStyle/>
              <a:p>
                <a:r>
                  <a:rPr lang="en-CA" sz="1800" dirty="0">
                    <a:latin typeface="Georgia"/>
                  </a:rPr>
                  <a:t>Robot belief on </a:t>
                </a:r>
                <a:r>
                  <a:rPr lang="el-GR" sz="1800" dirty="0">
                    <a:latin typeface="Georgia"/>
                  </a:rPr>
                  <a:t>θ</a:t>
                </a:r>
                <a:r>
                  <a:rPr lang="en-CA" sz="1800" dirty="0">
                    <a:latin typeface="Georgia"/>
                  </a:rPr>
                  <a:t> : </a:t>
                </a:r>
                <a:r>
                  <a:rPr lang="en-CA" sz="1800" b="1" dirty="0">
                    <a:latin typeface="Georgia"/>
                  </a:rPr>
                  <a:t>Maximum Entropy Inverse Reinforcement Learning</a:t>
                </a:r>
              </a:p>
              <a:p>
                <a:endParaRPr lang="en-CA" sz="1800" dirty="0">
                  <a:latin typeface="Georgia"/>
                </a:endParaRPr>
              </a:p>
              <a:p>
                <a:r>
                  <a:rPr lang="en-CA" sz="1800" dirty="0">
                    <a:latin typeface="Georgia"/>
                  </a:rPr>
                  <a:t>The optimisation problem : finding probability distribution</a:t>
                </a:r>
                <a14:m>
                  <m:oMath xmlns:m="http://schemas.openxmlformats.org/officeDocument/2006/math">
                    <m:r>
                      <a:rPr lang="fr-FR" sz="1800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CA" sz="18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sz="18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fr-FR" sz="1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fr-F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CA" sz="1800" dirty="0">
                  <a:latin typeface="Georgia"/>
                </a:endParaRPr>
              </a:p>
              <a:p>
                <a:endParaRPr lang="en-CA" sz="1800" dirty="0">
                  <a:latin typeface="Georgia"/>
                </a:endParaRPr>
              </a:p>
              <a:p>
                <a:endParaRPr lang="en-CA" sz="1800" dirty="0">
                  <a:latin typeface="Georgia"/>
                </a:endParaRPr>
              </a:p>
              <a:p>
                <a:endParaRPr lang="en-CA" sz="1800" dirty="0">
                  <a:latin typeface="Georgia"/>
                </a:endParaRPr>
              </a:p>
              <a:p>
                <a:r>
                  <a:rPr lang="en-CA" sz="1800" dirty="0">
                    <a:latin typeface="Georgia"/>
                  </a:rPr>
                  <a:t>Why maximum entropy ? Minimal information </a:t>
                </a:r>
                <a:r>
                  <a:rPr lang="en-CA" sz="1800" dirty="0">
                    <a:latin typeface="Georgia"/>
                    <a:sym typeface="Wingdings" panose="05000000000000000000" pitchFamily="2" charset="2"/>
                  </a:rPr>
                  <a:t> minimal bias</a:t>
                </a:r>
              </a:p>
              <a:p>
                <a:r>
                  <a:rPr lang="en-CA" sz="1800" dirty="0">
                    <a:latin typeface="Georgia"/>
                    <a:sym typeface="Wingdings" panose="05000000000000000000" pitchFamily="2" charset="2"/>
                  </a:rPr>
                  <a:t>Solving the problem for a MDP with linear rewards gives </a:t>
                </a:r>
              </a:p>
              <a:p>
                <a:endParaRPr lang="en-CA" sz="1800" dirty="0">
                  <a:latin typeface="Georgia"/>
                  <a:sym typeface="Wingdings" panose="05000000000000000000" pitchFamily="2" charset="2"/>
                </a:endParaRPr>
              </a:p>
              <a:p>
                <a:r>
                  <a:rPr lang="en-CA" sz="1800" dirty="0">
                    <a:latin typeface="Georgia"/>
                    <a:sym typeface="Wingdings" panose="05000000000000000000" pitchFamily="2" charset="2"/>
                  </a:rPr>
                  <a:t>Then we maximize LL with gradient ascent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sz="1800" i="1"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p>
                        <m:r>
                          <a:rPr lang="fr-FR" sz="18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fr-FR" sz="18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fr-FR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fr-FR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fr-FR" sz="18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argmax</m:t>
                            </m:r>
                          </m:e>
                          <m:lim>
                            <m:r>
                              <m:rPr>
                                <m:sty m:val="p"/>
                              </m:rPr>
                              <a:rPr lang="el-GR" sz="1800" i="1">
                                <a:latin typeface="Cambria Math" panose="02040503050406030204" pitchFamily="18" charset="0"/>
                              </a:rPr>
                              <m:t>θ</m:t>
                            </m:r>
                          </m:lim>
                        </m:limLow>
                      </m:fName>
                      <m:e>
                        <m:r>
                          <a:rPr lang="fr-FR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fr-FR" sz="1800" b="0" i="0" smtClean="0">
                            <a:latin typeface="Cambria Math" panose="02040503050406030204" pitchFamily="18" charset="0"/>
                          </a:rPr>
                          <m:t>log</m:t>
                        </m:r>
                        <m:r>
                          <a:rPr lang="fr-FR" sz="1800" b="0" i="1" smtClean="0"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a:rPr lang="fr-FR" sz="1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fr-FR" sz="1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l-GR" sz="1800" i="1">
                            <a:latin typeface="Cambria Math" panose="02040503050406030204" pitchFamily="18" charset="0"/>
                          </a:rPr>
                          <m:t>τ</m:t>
                        </m:r>
                        <m:d>
                          <m:dPr>
                            <m:begChr m:val="|"/>
                            <m:endChr m:val=""/>
                            <m:ctrlPr>
                              <a:rPr lang="el-GR" sz="18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l-GR" sz="1800" i="1">
                                <a:latin typeface="Cambria Math" panose="02040503050406030204" pitchFamily="18" charset="0"/>
                              </a:rPr>
                              <m:t>θ</m:t>
                            </m:r>
                            <m:r>
                              <a:rPr lang="fr-FR" sz="1800" b="0" i="1" smtClean="0">
                                <a:latin typeface="Cambria Math" panose="02040503050406030204" pitchFamily="18" charset="0"/>
                              </a:rPr>
                              <m:t>))</m:t>
                            </m:r>
                          </m:e>
                        </m:d>
                      </m:e>
                    </m:func>
                  </m:oMath>
                </a14:m>
                <a:r>
                  <a:rPr lang="en-CA" sz="1800" dirty="0">
                    <a:latin typeface="Georgia"/>
                    <a:sym typeface="Wingdings" panose="05000000000000000000" pitchFamily="2" charset="2"/>
                  </a:rPr>
                  <a:t> </a:t>
                </a:r>
              </a:p>
              <a:p>
                <a:r>
                  <a:rPr lang="en-CA" sz="1800" dirty="0">
                    <a:latin typeface="Georgia"/>
                    <a:sym typeface="Wingdings" panose="05000000000000000000" pitchFamily="2" charset="2"/>
                  </a:rPr>
                  <a:t>	Gradient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sz="180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CA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∇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l-GR" sz="1800" i="1">
                            <a:latin typeface="Cambria Math" panose="02040503050406030204" pitchFamily="18" charset="0"/>
                          </a:rPr>
                          <m:t>θ</m:t>
                        </m:r>
                      </m:sub>
                    </m:sSub>
                    <m:r>
                      <a:rPr lang="fr-FR" sz="18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 =</m:t>
                    </m:r>
                    <m:sSub>
                      <m:sSubPr>
                        <m:ctrlPr>
                          <a:rPr lang="en-CA" sz="18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fr-FR" sz="18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𝐸</m:t>
                        </m:r>
                      </m:e>
                      <m:sub>
                        <m:sSup>
                          <m:sSup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l-GR" sz="1800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fr-FR" sz="1800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sup>
                        </m:sSup>
                      </m:sub>
                    </m:sSub>
                    <m:r>
                      <a:rPr lang="fr-FR" sz="1800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fr-FR" sz="1800" b="0" i="1" smtClean="0"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fr-FR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l-GR" sz="1800" i="1">
                            <a:latin typeface="Cambria Math" panose="02040503050406030204" pitchFamily="18" charset="0"/>
                          </a:rPr>
                          <m:t>τ</m:t>
                        </m:r>
                      </m:e>
                    </m:d>
                    <m:r>
                      <a:rPr lang="fr-FR" sz="1800" b="0" i="1" smtClean="0">
                        <a:latin typeface="Cambria Math" panose="02040503050406030204" pitchFamily="18" charset="0"/>
                      </a:rPr>
                      <m:t>]− </m:t>
                    </m:r>
                    <m:nary>
                      <m:naryPr>
                        <m:chr m:val="∑"/>
                        <m:supHide m:val="on"/>
                        <m:ctrlPr>
                          <a:rPr lang="fr-FR" sz="18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CA" sz="18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fr-FR" sz="18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𝑠</m:t>
                            </m:r>
                          </m:e>
                          <m:sub>
                            <m:r>
                              <a:rPr lang="fr-FR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𝑖</m:t>
                            </m:r>
                          </m:sub>
                        </m:sSub>
                      </m:sub>
                      <m:sup/>
                      <m:e>
                        <m:sSub>
                          <m:sSubPr>
                            <m:ctrlPr>
                              <a:rPr lang="en-CA" sz="18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fr-FR" sz="18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𝐷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CA" sz="1800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lang="fr-FR" sz="1800" b="0" i="1" smtClean="0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fr-FR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𝑖</m:t>
                                </m:r>
                              </m:sub>
                            </m:sSub>
                          </m:sub>
                        </m:sSub>
                      </m:e>
                    </m:nary>
                    <m:r>
                      <m:rPr>
                        <m:sty m:val="p"/>
                      </m:rPr>
                      <a:rPr lang="el-GR" sz="1800" i="1">
                        <a:latin typeface="Cambria Math" panose="02040503050406030204" pitchFamily="18" charset="0"/>
                      </a:rPr>
                      <m:t>ϕ</m:t>
                    </m:r>
                    <m:r>
                      <m:rPr>
                        <m:nor/>
                      </m:rPr>
                      <a:rPr lang="en-CA" sz="1800" dirty="0">
                        <a:latin typeface="Georgia"/>
                        <a:sym typeface="Wingdings" panose="05000000000000000000" pitchFamily="2" charset="2"/>
                      </a:rPr>
                      <m:t>(</m:t>
                    </m:r>
                    <m:sSub>
                      <m:sSubPr>
                        <m:ctrlPr>
                          <a:rPr lang="en-CA" sz="18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fr-FR" sz="18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𝑠</m:t>
                        </m:r>
                      </m:e>
                      <m:sub>
                        <m:r>
                          <a:rPr lang="fr-FR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CA" sz="1800" dirty="0">
                    <a:latin typeface="Georgia"/>
                    <a:sym typeface="Wingdings" panose="05000000000000000000" pitchFamily="2" charset="2"/>
                  </a:rPr>
                  <a:t>)</a:t>
                </a:r>
              </a:p>
              <a:p>
                <a:endParaRPr lang="en-CA" sz="1800" dirty="0">
                  <a:latin typeface="Georgia"/>
                </a:endParaRPr>
              </a:p>
              <a:p>
                <a:endParaRPr lang="en-CA" sz="1800" dirty="0">
                  <a:latin typeface="Georgia"/>
                </a:endParaRPr>
              </a:p>
              <a:p>
                <a:endParaRPr lang="en-CA" sz="1800" dirty="0">
                  <a:latin typeface="Georgia"/>
                </a:endParaRPr>
              </a:p>
              <a:p>
                <a:endParaRPr lang="en-CA" sz="1800" dirty="0"/>
              </a:p>
            </p:txBody>
          </p:sp>
        </mc:Choice>
        <mc:Fallback>
          <p:sp>
            <p:nvSpPr>
              <p:cNvPr id="3" name="Espace réservé du texte 2">
                <a:extLst>
                  <a:ext uri="{FF2B5EF4-FFF2-40B4-BE49-F238E27FC236}">
                    <a16:creationId xmlns:a16="http://schemas.microsoft.com/office/drawing/2014/main" id="{E2B0EB76-905C-5178-79E7-3D59AB849D8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469320" y="1546449"/>
                <a:ext cx="10737110" cy="4529098"/>
              </a:xfrm>
              <a:blipFill>
                <a:blip r:embed="rId2"/>
                <a:stretch>
                  <a:fillRect l="-1363" t="-2288" b="-699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3A665C51-DE4E-731C-BF8D-EAC3C48433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0600" y="2811871"/>
            <a:ext cx="8657089" cy="963668"/>
          </a:xfrm>
          <a:prstGeom prst="rect">
            <a:avLst/>
          </a:prstGeom>
        </p:spPr>
      </p:pic>
      <p:sp>
        <p:nvSpPr>
          <p:cNvPr id="6" name="Right Brace 5">
            <a:extLst>
              <a:ext uri="{FF2B5EF4-FFF2-40B4-BE49-F238E27FC236}">
                <a16:creationId xmlns:a16="http://schemas.microsoft.com/office/drawing/2014/main" id="{B0AADE59-B678-13B4-9C7D-84C838936638}"/>
              </a:ext>
            </a:extLst>
          </p:cNvPr>
          <p:cNvSpPr/>
          <p:nvPr/>
        </p:nvSpPr>
        <p:spPr>
          <a:xfrm rot="5400000">
            <a:off x="4613684" y="5656323"/>
            <a:ext cx="74431" cy="230374"/>
          </a:xfrm>
          <a:prstGeom prst="rightBrac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F3023E-A599-C1D6-870B-464D238B7A63}"/>
              </a:ext>
            </a:extLst>
          </p:cNvPr>
          <p:cNvSpPr txBox="1"/>
          <p:nvPr/>
        </p:nvSpPr>
        <p:spPr>
          <a:xfrm>
            <a:off x="4041280" y="5756420"/>
            <a:ext cx="17260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>
                <a:latin typeface="+mj-lt"/>
              </a:rPr>
              <a:t>State visitation </a:t>
            </a:r>
            <a:r>
              <a:rPr lang="fr-FR" sz="1400" err="1">
                <a:latin typeface="+mj-lt"/>
              </a:rPr>
              <a:t>frequency</a:t>
            </a:r>
            <a:endParaRPr lang="fr-FR" sz="1400">
              <a:latin typeface="+mj-lt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79D28DE-B2D8-A307-6FC1-F43C79621B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4735" y="4036942"/>
            <a:ext cx="5562122" cy="557830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8BF326B-9D96-D84A-E109-DBAC6E814B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B058A6E-E02B-44A1-83CB-F5501D289EC3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6376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2BDE9EFE-7734-A1A5-1C4C-E145FCB606F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fr-FR"/>
              <a:t>The CIRL Framework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32CC4F8-A8BF-1320-8E59-1C343F1078EB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 vert="horz" lIns="0" tIns="0" rIns="0" bIns="45720" rtlCol="0" anchor="t">
            <a:normAutofit/>
          </a:bodyPr>
          <a:lstStyle/>
          <a:p>
            <a:r>
              <a:rPr lang="fr-FR">
                <a:latin typeface="Georgia"/>
              </a:rPr>
              <a:t>Our addition :</a:t>
            </a:r>
          </a:p>
          <a:p>
            <a:r>
              <a:rPr lang="fr-FR" err="1">
                <a:latin typeface="Georgia"/>
              </a:rPr>
              <a:t>Using</a:t>
            </a:r>
            <a:r>
              <a:rPr lang="fr-FR">
                <a:latin typeface="Georgia"/>
              </a:rPr>
              <a:t> the CIRL structure</a:t>
            </a:r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146BA8DD-DB07-7DEE-AA24-848C0CD42B1E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>
            <a:normAutofit fontScale="92500"/>
          </a:bodyPr>
          <a:lstStyle/>
          <a:p>
            <a:r>
              <a:rPr lang="fr-FR" err="1"/>
              <a:t>Apprenticeship</a:t>
            </a:r>
            <a:r>
              <a:rPr lang="fr-FR"/>
              <a:t> Learning and Paper </a:t>
            </a:r>
            <a:r>
              <a:rPr lang="fr-FR" err="1"/>
              <a:t>Implementation</a:t>
            </a:r>
            <a:endParaRPr lang="fr-FR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857233C8-101F-5ECC-BD50-BCC56F4256BF}"/>
              </a:ext>
            </a:extLst>
          </p:cNvPr>
          <p:cNvSpPr>
            <a:spLocks noGrp="1"/>
          </p:cNvSpPr>
          <p:nvPr>
            <p:ph type="body" sz="quarter" idx="71"/>
          </p:nvPr>
        </p:nvSpPr>
        <p:spPr/>
        <p:txBody>
          <a:bodyPr/>
          <a:lstStyle/>
          <a:p>
            <a:r>
              <a:rPr lang="fr-FR"/>
              <a:t>3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B32576C3-FDBB-35F3-C54D-30CBEF7CA180}"/>
              </a:ext>
            </a:extLst>
          </p:cNvPr>
          <p:cNvSpPr>
            <a:spLocks noGrp="1"/>
          </p:cNvSpPr>
          <p:nvPr>
            <p:ph type="body" sz="quarter" idx="72"/>
          </p:nvPr>
        </p:nvSpPr>
        <p:spPr/>
        <p:txBody>
          <a:bodyPr/>
          <a:lstStyle/>
          <a:p>
            <a:r>
              <a:rPr lang="fr-FR"/>
              <a:t>1</a:t>
            </a:r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F22808F3-8D16-4149-1F3A-7342FE8A34E5}"/>
              </a:ext>
            </a:extLst>
          </p:cNvPr>
          <p:cNvSpPr>
            <a:spLocks noGrp="1"/>
          </p:cNvSpPr>
          <p:nvPr>
            <p:ph type="body" sz="quarter" idx="73"/>
          </p:nvPr>
        </p:nvSpPr>
        <p:spPr/>
        <p:txBody>
          <a:bodyPr/>
          <a:lstStyle/>
          <a:p>
            <a:r>
              <a:rPr lang="fr-FR">
                <a:latin typeface="Georgia"/>
              </a:rPr>
              <a:t>11</a:t>
            </a:r>
            <a:endParaRPr lang="fr-FR"/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A08D1B58-6132-F287-3573-5483154DEC7C}"/>
              </a:ext>
            </a:extLst>
          </p:cNvPr>
          <p:cNvSpPr>
            <a:spLocks noGrp="1"/>
          </p:cNvSpPr>
          <p:nvPr>
            <p:ph type="body" sz="quarter" idx="74"/>
          </p:nvPr>
        </p:nvSpPr>
        <p:spPr/>
        <p:txBody>
          <a:bodyPr/>
          <a:lstStyle/>
          <a:p>
            <a:r>
              <a:rPr lang="fr-FR"/>
              <a:t>2</a:t>
            </a:r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8A882AF6-4D6B-3422-70A6-B09EBDA571FE}"/>
              </a:ext>
            </a:extLst>
          </p:cNvPr>
          <p:cNvSpPr>
            <a:spLocks noGrp="1"/>
          </p:cNvSpPr>
          <p:nvPr>
            <p:ph type="body" sz="quarter" idx="75"/>
          </p:nvPr>
        </p:nvSpPr>
        <p:spPr/>
        <p:txBody>
          <a:bodyPr/>
          <a:lstStyle/>
          <a:p>
            <a:r>
              <a:rPr lang="fr-FR">
                <a:latin typeface="Georgia"/>
              </a:rPr>
              <a:t>19</a:t>
            </a:r>
            <a:endParaRPr lang="fr-FR"/>
          </a:p>
        </p:txBody>
      </p:sp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F3993AD6-4636-4D6C-4F58-6D597555DCE0}"/>
              </a:ext>
            </a:extLst>
          </p:cNvPr>
          <p:cNvSpPr>
            <a:spLocks noGrp="1"/>
          </p:cNvSpPr>
          <p:nvPr>
            <p:ph type="body" sz="quarter" idx="76"/>
          </p:nvPr>
        </p:nvSpPr>
        <p:spPr/>
        <p:txBody>
          <a:bodyPr/>
          <a:lstStyle/>
          <a:p>
            <a:r>
              <a:rPr lang="fr-FR"/>
              <a:t>3</a:t>
            </a:r>
          </a:p>
        </p:txBody>
      </p:sp>
      <p:pic>
        <p:nvPicPr>
          <p:cNvPr id="12" name="Graphique 11" descr="Journal avec un remplissage uni">
            <a:extLst>
              <a:ext uri="{FF2B5EF4-FFF2-40B4-BE49-F238E27FC236}">
                <a16:creationId xmlns:a16="http://schemas.microsoft.com/office/drawing/2014/main" id="{0FF0541E-19DC-EC03-F946-2521524897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18676" y="4893691"/>
            <a:ext cx="914400" cy="914400"/>
          </a:xfrm>
          <a:prstGeom prst="rect">
            <a:avLst/>
          </a:prstGeom>
        </p:spPr>
      </p:pic>
      <p:pic>
        <p:nvPicPr>
          <p:cNvPr id="11" name="Image 10" descr="Ampoule - Icônes la technologie gratuites">
            <a:extLst>
              <a:ext uri="{FF2B5EF4-FFF2-40B4-BE49-F238E27FC236}">
                <a16:creationId xmlns:a16="http://schemas.microsoft.com/office/drawing/2014/main" id="{9C757B2C-AA42-8FEA-4B18-419F7064F7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87579" y="4824752"/>
            <a:ext cx="952231" cy="919101"/>
          </a:xfrm>
          <a:prstGeom prst="rect">
            <a:avLst/>
          </a:prstGeom>
        </p:spPr>
      </p:pic>
      <p:sp>
        <p:nvSpPr>
          <p:cNvPr id="13" name="Espace réservé du numéro de diapositive 12">
            <a:extLst>
              <a:ext uri="{FF2B5EF4-FFF2-40B4-BE49-F238E27FC236}">
                <a16:creationId xmlns:a16="http://schemas.microsoft.com/office/drawing/2014/main" id="{D87A2781-9493-AF4A-12AC-95D1F083C7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B058A6E-E02B-44A1-83CB-F5501D289EC3}" type="slidenum">
              <a:rPr lang="fr-FR" smtClean="0"/>
              <a:t>2</a:t>
            </a:fld>
            <a:endParaRPr lang="fr-FR"/>
          </a:p>
        </p:txBody>
      </p:sp>
      <p:pic>
        <p:nvPicPr>
          <p:cNvPr id="16" name="Graphique 15" descr="Journal avec un remplissage uni">
            <a:extLst>
              <a:ext uri="{FF2B5EF4-FFF2-40B4-BE49-F238E27FC236}">
                <a16:creationId xmlns:a16="http://schemas.microsoft.com/office/drawing/2014/main" id="{09DEAEFF-A1D9-3117-2DE9-70F8E98497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89371" y="4893691"/>
            <a:ext cx="914400" cy="914400"/>
          </a:xfrm>
          <a:prstGeom prst="rect">
            <a:avLst/>
          </a:prstGeom>
        </p:spPr>
      </p:pic>
      <p:pic>
        <p:nvPicPr>
          <p:cNvPr id="17" name="Image 16" descr="Ampoule - Icônes la technologie gratuites">
            <a:extLst>
              <a:ext uri="{FF2B5EF4-FFF2-40B4-BE49-F238E27FC236}">
                <a16:creationId xmlns:a16="http://schemas.microsoft.com/office/drawing/2014/main" id="{98194127-865A-988F-20D4-7319A16B97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2100" y="4824751"/>
            <a:ext cx="952231" cy="919101"/>
          </a:xfrm>
          <a:prstGeom prst="rect">
            <a:avLst/>
          </a:prstGeom>
        </p:spPr>
      </p:pic>
      <p:pic>
        <p:nvPicPr>
          <p:cNvPr id="18" name="Image 17" descr="Ampoule - Icônes la technologie gratuites">
            <a:extLst>
              <a:ext uri="{FF2B5EF4-FFF2-40B4-BE49-F238E27FC236}">
                <a16:creationId xmlns:a16="http://schemas.microsoft.com/office/drawing/2014/main" id="{6910F8FE-4B79-1F85-02E9-04B8C3908B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50709" y="4824751"/>
            <a:ext cx="952231" cy="919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7077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F22E13-B574-6EB8-876E-83F9885A89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8A3823A-7186-47C8-5CA7-B8C60B9030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718711"/>
            <a:ext cx="9448800" cy="2387600"/>
          </a:xfrm>
        </p:spPr>
        <p:txBody>
          <a:bodyPr>
            <a:normAutofit fontScale="90000"/>
          </a:bodyPr>
          <a:lstStyle/>
          <a:p>
            <a:r>
              <a:rPr lang="fr-FR">
                <a:latin typeface="Georgia"/>
              </a:rPr>
              <a:t>III – Our addition: </a:t>
            </a:r>
            <a:br>
              <a:rPr lang="fr-FR">
                <a:latin typeface="Georgia"/>
              </a:rPr>
            </a:br>
            <a:r>
              <a:rPr lang="fr-FR" err="1">
                <a:latin typeface="Georgia"/>
              </a:rPr>
              <a:t>Using</a:t>
            </a:r>
            <a:r>
              <a:rPr lang="fr-FR">
                <a:latin typeface="Georgia"/>
              </a:rPr>
              <a:t> the structure of  the CIRL</a:t>
            </a:r>
            <a:endParaRPr lang="fr-FR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B465E9FB-1100-AFA2-E829-881AB41FD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058A6E-E02B-44A1-83CB-F5501D289EC3}" type="slidenum">
              <a:rPr lang="fr-FR" smtClean="0"/>
              <a:t>20</a:t>
            </a:fld>
            <a:endParaRPr lang="fr-FR"/>
          </a:p>
        </p:txBody>
      </p:sp>
      <p:pic>
        <p:nvPicPr>
          <p:cNvPr id="5" name="Image 4" descr="Ampoule - Icônes la technologie gratuites">
            <a:extLst>
              <a:ext uri="{FF2B5EF4-FFF2-40B4-BE49-F238E27FC236}">
                <a16:creationId xmlns:a16="http://schemas.microsoft.com/office/drawing/2014/main" id="{230A74BA-CBC4-C240-A6CB-E4D5E86D9B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883" y="462577"/>
            <a:ext cx="952231" cy="919101"/>
          </a:xfrm>
          <a:prstGeom prst="rect">
            <a:avLst/>
          </a:prstGeom>
        </p:spPr>
      </p:pic>
      <p:pic>
        <p:nvPicPr>
          <p:cNvPr id="7" name="Image 6" descr="Ampoule - Icônes la technologie gratuites">
            <a:extLst>
              <a:ext uri="{FF2B5EF4-FFF2-40B4-BE49-F238E27FC236}">
                <a16:creationId xmlns:a16="http://schemas.microsoft.com/office/drawing/2014/main" id="{8C238869-990B-0725-4C47-99386674B2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274" y="462577"/>
            <a:ext cx="952231" cy="919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9279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2C5444D-52C7-40BE-7019-CD3EFC530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Limitations of the article</a:t>
            </a:r>
          </a:p>
        </p:txBody>
      </p:sp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5C406127-87F4-24E0-4B21-69CB0C23B3BD}"/>
              </a:ext>
            </a:extLst>
          </p:cNvPr>
          <p:cNvCxnSpPr>
            <a:cxnSpLocks/>
          </p:cNvCxnSpPr>
          <p:nvPr/>
        </p:nvCxnSpPr>
        <p:spPr>
          <a:xfrm>
            <a:off x="6096000" y="1955800"/>
            <a:ext cx="0" cy="3205212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ZoneTexte 6">
            <a:extLst>
              <a:ext uri="{FF2B5EF4-FFF2-40B4-BE49-F238E27FC236}">
                <a16:creationId xmlns:a16="http://schemas.microsoft.com/office/drawing/2014/main" id="{FB005B72-7B5E-80B7-AACD-B565F3A6B02E}"/>
              </a:ext>
            </a:extLst>
          </p:cNvPr>
          <p:cNvSpPr txBox="1"/>
          <p:nvPr/>
        </p:nvSpPr>
        <p:spPr>
          <a:xfrm>
            <a:off x="571500" y="1601519"/>
            <a:ext cx="50927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err="1">
                <a:solidFill>
                  <a:schemeClr val="accent1"/>
                </a:solidFill>
              </a:rPr>
              <a:t>Theoretical</a:t>
            </a:r>
            <a:r>
              <a:rPr lang="fr-FR" sz="2000">
                <a:solidFill>
                  <a:schemeClr val="accent1"/>
                </a:solidFill>
              </a:rPr>
              <a:t> </a:t>
            </a:r>
            <a:r>
              <a:rPr lang="fr-FR" sz="2000" err="1">
                <a:solidFill>
                  <a:schemeClr val="accent1"/>
                </a:solidFill>
              </a:rPr>
              <a:t>framework</a:t>
            </a:r>
            <a:r>
              <a:rPr lang="fr-FR" sz="2000">
                <a:solidFill>
                  <a:schemeClr val="accent1"/>
                </a:solidFill>
              </a:rPr>
              <a:t> 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9D71C502-975F-53F2-F14B-D5198A8E12EA}"/>
              </a:ext>
            </a:extLst>
          </p:cNvPr>
          <p:cNvSpPr txBox="1"/>
          <p:nvPr/>
        </p:nvSpPr>
        <p:spPr>
          <a:xfrm>
            <a:off x="6527801" y="1601519"/>
            <a:ext cx="50927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>
                <a:solidFill>
                  <a:schemeClr val="accent1"/>
                </a:solidFill>
              </a:rPr>
              <a:t>« </a:t>
            </a:r>
            <a:r>
              <a:rPr lang="fr-FR" sz="2000" err="1">
                <a:solidFill>
                  <a:schemeClr val="accent1"/>
                </a:solidFill>
              </a:rPr>
              <a:t>Sub</a:t>
            </a:r>
            <a:r>
              <a:rPr lang="fr-FR" sz="2000">
                <a:solidFill>
                  <a:schemeClr val="accent1"/>
                </a:solidFill>
              </a:rPr>
              <a:t>-case » </a:t>
            </a:r>
            <a:r>
              <a:rPr lang="fr-FR" sz="2000" err="1">
                <a:solidFill>
                  <a:schemeClr val="accent1"/>
                </a:solidFill>
              </a:rPr>
              <a:t>developped</a:t>
            </a:r>
            <a:endParaRPr lang="fr-FR" sz="2000">
              <a:solidFill>
                <a:schemeClr val="accent1"/>
              </a:solidFill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AF8E2166-9F11-2DB4-5F3E-7E1C1B9CC2DD}"/>
              </a:ext>
            </a:extLst>
          </p:cNvPr>
          <p:cNvSpPr txBox="1"/>
          <p:nvPr/>
        </p:nvSpPr>
        <p:spPr>
          <a:xfrm>
            <a:off x="571500" y="2852688"/>
            <a:ext cx="45085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err="1"/>
              <a:t>Both</a:t>
            </a:r>
            <a:r>
              <a:rPr lang="fr-FR"/>
              <a:t> </a:t>
            </a:r>
            <a:r>
              <a:rPr lang="fr-FR" err="1"/>
              <a:t>actors</a:t>
            </a:r>
            <a:r>
              <a:rPr lang="fr-FR"/>
              <a:t> </a:t>
            </a:r>
            <a:r>
              <a:rPr lang="fr-FR" err="1"/>
              <a:t>take</a:t>
            </a:r>
            <a:r>
              <a:rPr lang="fr-FR"/>
              <a:t> an action at </a:t>
            </a:r>
            <a:r>
              <a:rPr lang="fr-FR" err="1"/>
              <a:t>each</a:t>
            </a:r>
            <a:r>
              <a:rPr lang="fr-FR"/>
              <a:t> </a:t>
            </a:r>
            <a:r>
              <a:rPr lang="fr-FR" err="1"/>
              <a:t>step</a:t>
            </a:r>
            <a:endParaRPr lang="fr-FR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err="1"/>
              <a:t>Any</a:t>
            </a:r>
            <a:r>
              <a:rPr lang="fr-FR"/>
              <a:t> </a:t>
            </a:r>
            <a:r>
              <a:rPr lang="fr-FR" err="1"/>
              <a:t>loss</a:t>
            </a:r>
            <a:r>
              <a:rPr lang="fr-FR"/>
              <a:t> </a:t>
            </a:r>
            <a:r>
              <a:rPr lang="fr-FR" err="1"/>
              <a:t>function</a:t>
            </a:r>
            <a:endParaRPr lang="fr-FR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The « robot » </a:t>
            </a:r>
            <a:r>
              <a:rPr lang="fr-FR" err="1"/>
              <a:t>learns</a:t>
            </a:r>
            <a:r>
              <a:rPr lang="fr-FR"/>
              <a:t> at </a:t>
            </a:r>
            <a:r>
              <a:rPr lang="fr-FR" err="1"/>
              <a:t>each</a:t>
            </a:r>
            <a:r>
              <a:rPr lang="fr-FR"/>
              <a:t> </a:t>
            </a:r>
            <a:r>
              <a:rPr lang="fr-FR" err="1"/>
              <a:t>step</a:t>
            </a:r>
            <a:endParaRPr lang="fr-FR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Optimal </a:t>
            </a:r>
            <a:r>
              <a:rPr lang="fr-FR" err="1"/>
              <a:t>collabortation</a:t>
            </a:r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2E5388B5-E5C6-F04E-3BEE-3CAB624821F0}"/>
                  </a:ext>
                </a:extLst>
              </p:cNvPr>
              <p:cNvSpPr txBox="1"/>
              <p:nvPr/>
            </p:nvSpPr>
            <p:spPr>
              <a:xfrm>
                <a:off x="6527801" y="2951887"/>
                <a:ext cx="4508500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/>
                  <a:t>One </a:t>
                </a:r>
                <a:r>
                  <a:rPr lang="fr-FR" err="1"/>
                  <a:t>actors</a:t>
                </a:r>
                <a:r>
                  <a:rPr lang="fr-FR"/>
                  <a:t> </a:t>
                </a:r>
                <a:r>
                  <a:rPr lang="fr-FR" err="1"/>
                  <a:t>plays</a:t>
                </a:r>
                <a:r>
                  <a:rPr lang="fr-FR"/>
                  <a:t> </a:t>
                </a:r>
                <a:r>
                  <a:rPr lang="fr-FR" err="1"/>
                  <a:t>several</a:t>
                </a:r>
                <a:r>
                  <a:rPr lang="fr-FR"/>
                  <a:t> </a:t>
                </a:r>
                <a:r>
                  <a:rPr lang="fr-FR" err="1"/>
                  <a:t>steps</a:t>
                </a:r>
                <a:r>
                  <a:rPr lang="fr-FR"/>
                  <a:t>, and the </a:t>
                </a:r>
                <a:r>
                  <a:rPr lang="fr-FR" err="1"/>
                  <a:t>other</a:t>
                </a:r>
                <a:r>
                  <a:rPr lang="fr-FR"/>
                  <a:t> </a:t>
                </a:r>
                <a:r>
                  <a:rPr lang="fr-FR" err="1"/>
                  <a:t>doe</a:t>
                </a:r>
                <a:r>
                  <a:rPr lang="fr-FR"/>
                  <a:t> the </a:t>
                </a:r>
                <a:r>
                  <a:rPr lang="fr-FR" err="1"/>
                  <a:t>same</a:t>
                </a:r>
                <a:r>
                  <a:rPr lang="fr-FR"/>
                  <a:t> </a:t>
                </a:r>
                <a:r>
                  <a:rPr lang="fr-FR" err="1"/>
                  <a:t>aftewerds</a:t>
                </a:r>
                <a:endParaRPr lang="fr-FR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fr-FR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err="1"/>
                  <a:t>Loss</a:t>
                </a:r>
                <a:r>
                  <a:rPr lang="fr-FR"/>
                  <a:t> </a:t>
                </a:r>
                <a:r>
                  <a:rPr lang="fr-FR" err="1"/>
                  <a:t>function</a:t>
                </a:r>
                <a:r>
                  <a:rPr lang="fr-FR"/>
                  <a:t> </a:t>
                </a:r>
                <a:r>
                  <a:rPr lang="fr-FR" err="1"/>
                  <a:t>linear</a:t>
                </a:r>
                <a:r>
                  <a:rPr lang="fr-FR"/>
                  <a:t> in 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endParaRPr lang="fr-FR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fr-FR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err="1"/>
                  <a:t>Two</a:t>
                </a:r>
                <a:r>
                  <a:rPr lang="fr-FR"/>
                  <a:t> phase </a:t>
                </a:r>
                <a:r>
                  <a:rPr lang="fr-FR" err="1"/>
                  <a:t>game</a:t>
                </a:r>
                <a:endParaRPr lang="fr-FR"/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2E5388B5-E5C6-F04E-3BEE-3CAB624821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7801" y="2951887"/>
                <a:ext cx="4508500" cy="1754326"/>
              </a:xfrm>
              <a:prstGeom prst="rect">
                <a:avLst/>
              </a:prstGeom>
              <a:blipFill>
                <a:blip r:embed="rId2"/>
                <a:stretch>
                  <a:fillRect l="-947" t="-1736" b="-45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85611F56-74A3-40CD-58DF-809F6C3AD7E9}"/>
                  </a:ext>
                </a:extLst>
              </p:cNvPr>
              <p:cNvSpPr txBox="1"/>
              <p:nvPr/>
            </p:nvSpPr>
            <p:spPr>
              <a:xfrm>
                <a:off x="571499" y="5969159"/>
                <a:ext cx="972819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r>
                        <a:rPr lang="fr-FR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𝐿𝑒</m:t>
                      </m:r>
                      <m:sSup>
                        <m:sSupPr>
                          <m:ctrlPr>
                            <a:rPr lang="fr-FR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fr-FR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fr-FR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fr-FR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fr-FR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𝑤𝑜𝑟𝑘</m:t>
                      </m:r>
                      <m:r>
                        <a:rPr lang="fr-FR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fr-FR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𝑖𝑛</m:t>
                      </m:r>
                      <m:r>
                        <a:rPr lang="fr-FR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fr-FR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fr-FR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fr-FR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𝑚𝑜𝑟𝑒</m:t>
                      </m:r>
                      <m:r>
                        <a:rPr lang="fr-FR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fr-FR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𝑔𝑒𝑛𝑒𝑟𝑎𝑙</m:t>
                      </m:r>
                      <m:r>
                        <a:rPr lang="fr-FR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fr-FR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𝑠𝑒𝑡𝑡𝑖𝑛𝑔</m:t>
                      </m:r>
                    </m:oMath>
                  </m:oMathPara>
                </a14:m>
                <a:endParaRPr lang="fr-FR" sz="240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85611F56-74A3-40CD-58DF-809F6C3AD7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499" y="5969159"/>
                <a:ext cx="9728197" cy="461665"/>
              </a:xfrm>
              <a:prstGeom prst="rect">
                <a:avLst/>
              </a:prstGeom>
              <a:blipFill>
                <a:blip r:embed="rId3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87ACCA7B-BCA6-C02D-1791-CFD10F4B1A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B058A6E-E02B-44A1-83CB-F5501D289EC3}" type="slidenum">
              <a:rPr lang="fr-FR" smtClean="0"/>
              <a:t>21</a:t>
            </a:fld>
            <a:endParaRPr lang="fr-FR"/>
          </a:p>
        </p:txBody>
      </p:sp>
      <p:pic>
        <p:nvPicPr>
          <p:cNvPr id="5" name="Image 4" descr="Ampoule - Icônes la technologie gratuites">
            <a:extLst>
              <a:ext uri="{FF2B5EF4-FFF2-40B4-BE49-F238E27FC236}">
                <a16:creationId xmlns:a16="http://schemas.microsoft.com/office/drawing/2014/main" id="{CF00ACE5-94EF-E369-A3ED-6FEB49EF91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084" y="332744"/>
            <a:ext cx="952231" cy="919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5245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521E327-600E-6781-D7E2-227CFE41F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Example of collaborative </a:t>
            </a:r>
            <a:r>
              <a:rPr lang="fr-FR" err="1"/>
              <a:t>problem</a:t>
            </a:r>
            <a:endParaRPr lang="fr-FR"/>
          </a:p>
        </p:txBody>
      </p:sp>
      <p:pic>
        <p:nvPicPr>
          <p:cNvPr id="3" name="Picture 2" descr="Black outlined square divided in sixteen parts, into sixteenths. 4x4 grid.  Isolated png illustration, transparent background. Asset for overlay,  montage, collage, presentation. Business concept. Illustration Stock |  Adobe Stock">
            <a:extLst>
              <a:ext uri="{FF2B5EF4-FFF2-40B4-BE49-F238E27FC236}">
                <a16:creationId xmlns:a16="http://schemas.microsoft.com/office/drawing/2014/main" id="{9C0680C8-C913-D043-85F6-EA87EE0F58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3" t="3471" r="4244" b="3086"/>
          <a:stretch/>
        </p:blipFill>
        <p:spPr bwMode="auto">
          <a:xfrm>
            <a:off x="6299201" y="2268643"/>
            <a:ext cx="3547536" cy="3610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lèche vers le bas 4">
            <a:extLst>
              <a:ext uri="{FF2B5EF4-FFF2-40B4-BE49-F238E27FC236}">
                <a16:creationId xmlns:a16="http://schemas.microsoft.com/office/drawing/2014/main" id="{D9ACAB71-5E7B-72A3-C861-3CEAA084C07A}"/>
              </a:ext>
            </a:extLst>
          </p:cNvPr>
          <p:cNvSpPr/>
          <p:nvPr/>
        </p:nvSpPr>
        <p:spPr>
          <a:xfrm rot="16200000">
            <a:off x="11353800" y="2315500"/>
            <a:ext cx="333830" cy="579724"/>
          </a:xfrm>
          <a:prstGeom prst="down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Flèche vers le bas 5">
            <a:extLst>
              <a:ext uri="{FF2B5EF4-FFF2-40B4-BE49-F238E27FC236}">
                <a16:creationId xmlns:a16="http://schemas.microsoft.com/office/drawing/2014/main" id="{4BC6A21E-9F45-3FF6-6757-DDC3314448FD}"/>
              </a:ext>
            </a:extLst>
          </p:cNvPr>
          <p:cNvSpPr/>
          <p:nvPr/>
        </p:nvSpPr>
        <p:spPr>
          <a:xfrm>
            <a:off x="10433353" y="2315500"/>
            <a:ext cx="333830" cy="579724"/>
          </a:xfrm>
          <a:prstGeom prst="down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Flèche vers le bas 6">
            <a:extLst>
              <a:ext uri="{FF2B5EF4-FFF2-40B4-BE49-F238E27FC236}">
                <a16:creationId xmlns:a16="http://schemas.microsoft.com/office/drawing/2014/main" id="{449D4674-5525-BB37-1612-119D0C556CB6}"/>
              </a:ext>
            </a:extLst>
          </p:cNvPr>
          <p:cNvSpPr/>
          <p:nvPr/>
        </p:nvSpPr>
        <p:spPr>
          <a:xfrm>
            <a:off x="11353800" y="3547943"/>
            <a:ext cx="333830" cy="579724"/>
          </a:xfrm>
          <a:prstGeom prst="down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Flèche vers le bas 7">
            <a:extLst>
              <a:ext uri="{FF2B5EF4-FFF2-40B4-BE49-F238E27FC236}">
                <a16:creationId xmlns:a16="http://schemas.microsoft.com/office/drawing/2014/main" id="{9B08EBD5-1D81-CAE3-5C0A-524255BE76BF}"/>
              </a:ext>
            </a:extLst>
          </p:cNvPr>
          <p:cNvSpPr/>
          <p:nvPr/>
        </p:nvSpPr>
        <p:spPr>
          <a:xfrm>
            <a:off x="10488993" y="3547943"/>
            <a:ext cx="333830" cy="579724"/>
          </a:xfrm>
          <a:prstGeom prst="down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" name="Graphique 8" descr="Robot contour">
            <a:extLst>
              <a:ext uri="{FF2B5EF4-FFF2-40B4-BE49-F238E27FC236}">
                <a16:creationId xmlns:a16="http://schemas.microsoft.com/office/drawing/2014/main" id="{20C58047-A35E-70DB-548C-81A7A9EF3B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14710" y="1363913"/>
            <a:ext cx="771116" cy="771116"/>
          </a:xfrm>
          <a:prstGeom prst="rect">
            <a:avLst/>
          </a:prstGeom>
        </p:spPr>
      </p:pic>
      <p:pic>
        <p:nvPicPr>
          <p:cNvPr id="10" name="Graphique 9" descr="Femme avec un remplissage uni">
            <a:extLst>
              <a:ext uri="{FF2B5EF4-FFF2-40B4-BE49-F238E27FC236}">
                <a16:creationId xmlns:a16="http://schemas.microsoft.com/office/drawing/2014/main" id="{2522EB6F-548A-552D-1CF2-23065F03B7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156949" y="1363913"/>
            <a:ext cx="727531" cy="727531"/>
          </a:xfrm>
          <a:prstGeom prst="rect">
            <a:avLst/>
          </a:prstGeom>
        </p:spPr>
      </p:pic>
      <p:sp>
        <p:nvSpPr>
          <p:cNvPr id="11" name="Ellipse 10">
            <a:extLst>
              <a:ext uri="{FF2B5EF4-FFF2-40B4-BE49-F238E27FC236}">
                <a16:creationId xmlns:a16="http://schemas.microsoft.com/office/drawing/2014/main" id="{57656C43-52AF-3031-E429-BF86C4265029}"/>
              </a:ext>
            </a:extLst>
          </p:cNvPr>
          <p:cNvSpPr/>
          <p:nvPr/>
        </p:nvSpPr>
        <p:spPr>
          <a:xfrm>
            <a:off x="6606424" y="2605362"/>
            <a:ext cx="360433" cy="37006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0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EB95AF5D-DA25-9CB7-7960-6766533E8A54}"/>
              </a:ext>
            </a:extLst>
          </p:cNvPr>
          <p:cNvSpPr txBox="1"/>
          <p:nvPr/>
        </p:nvSpPr>
        <p:spPr>
          <a:xfrm>
            <a:off x="9805115" y="2525163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err="1"/>
              <a:t>T</a:t>
            </a:r>
            <a:r>
              <a:rPr lang="fr-FR"/>
              <a:t>=1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77FC2AD6-EF1B-1EC7-1B0D-60EF1A46F4A4}"/>
              </a:ext>
            </a:extLst>
          </p:cNvPr>
          <p:cNvSpPr txBox="1"/>
          <p:nvPr/>
        </p:nvSpPr>
        <p:spPr>
          <a:xfrm>
            <a:off x="9763492" y="3704754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err="1"/>
              <a:t>T</a:t>
            </a:r>
            <a:r>
              <a:rPr lang="fr-FR"/>
              <a:t>=2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F8EA10B6-EAB7-2844-F1CC-CEC8BD8D80F6}"/>
              </a:ext>
            </a:extLst>
          </p:cNvPr>
          <p:cNvSpPr txBox="1"/>
          <p:nvPr/>
        </p:nvSpPr>
        <p:spPr>
          <a:xfrm>
            <a:off x="9797145" y="4785144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err="1"/>
              <a:t>T</a:t>
            </a:r>
            <a:r>
              <a:rPr lang="fr-FR"/>
              <a:t>=3</a:t>
            </a:r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2D0C0624-DE34-824C-F3E0-AE2D3E5A071A}"/>
              </a:ext>
            </a:extLst>
          </p:cNvPr>
          <p:cNvSpPr/>
          <p:nvPr/>
        </p:nvSpPr>
        <p:spPr>
          <a:xfrm>
            <a:off x="7490697" y="3429000"/>
            <a:ext cx="360433" cy="37006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1</a:t>
            </a:r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A42F3D03-398D-AE58-E540-ED88F1976878}"/>
              </a:ext>
            </a:extLst>
          </p:cNvPr>
          <p:cNvSpPr/>
          <p:nvPr/>
        </p:nvSpPr>
        <p:spPr>
          <a:xfrm>
            <a:off x="7507524" y="5155066"/>
            <a:ext cx="360433" cy="37006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2</a:t>
            </a:r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7F0D2E61-C6C1-0BE4-0BF7-E08270FC9909}"/>
              </a:ext>
            </a:extLst>
          </p:cNvPr>
          <p:cNvSpPr/>
          <p:nvPr/>
        </p:nvSpPr>
        <p:spPr>
          <a:xfrm>
            <a:off x="8316697" y="5154476"/>
            <a:ext cx="360433" cy="37006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3</a:t>
            </a:r>
          </a:p>
        </p:txBody>
      </p:sp>
      <p:sp>
        <p:nvSpPr>
          <p:cNvPr id="18" name="Flèche vers le bas 17">
            <a:extLst>
              <a:ext uri="{FF2B5EF4-FFF2-40B4-BE49-F238E27FC236}">
                <a16:creationId xmlns:a16="http://schemas.microsoft.com/office/drawing/2014/main" id="{2A1B2805-4BA3-23BD-777B-4D621C0E530E}"/>
              </a:ext>
            </a:extLst>
          </p:cNvPr>
          <p:cNvSpPr/>
          <p:nvPr/>
        </p:nvSpPr>
        <p:spPr>
          <a:xfrm rot="16200000">
            <a:off x="10488993" y="4780386"/>
            <a:ext cx="333830" cy="579724"/>
          </a:xfrm>
          <a:prstGeom prst="down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984F0CD-9D7A-C092-8BD3-4D36112830BD}"/>
              </a:ext>
            </a:extLst>
          </p:cNvPr>
          <p:cNvSpPr/>
          <p:nvPr/>
        </p:nvSpPr>
        <p:spPr>
          <a:xfrm>
            <a:off x="11403396" y="4903333"/>
            <a:ext cx="333830" cy="333831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Flèche vers le bas 19">
            <a:extLst>
              <a:ext uri="{FF2B5EF4-FFF2-40B4-BE49-F238E27FC236}">
                <a16:creationId xmlns:a16="http://schemas.microsoft.com/office/drawing/2014/main" id="{35253198-1C30-206E-6461-8E521FB25EB0}"/>
              </a:ext>
            </a:extLst>
          </p:cNvPr>
          <p:cNvSpPr/>
          <p:nvPr/>
        </p:nvSpPr>
        <p:spPr>
          <a:xfrm>
            <a:off x="6635450" y="3022280"/>
            <a:ext cx="333830" cy="579724"/>
          </a:xfrm>
          <a:prstGeom prst="down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Flèche vers le bas 20">
            <a:extLst>
              <a:ext uri="{FF2B5EF4-FFF2-40B4-BE49-F238E27FC236}">
                <a16:creationId xmlns:a16="http://schemas.microsoft.com/office/drawing/2014/main" id="{6293DA23-9A6C-5F1B-BD75-071E8741CB27}"/>
              </a:ext>
            </a:extLst>
          </p:cNvPr>
          <p:cNvSpPr/>
          <p:nvPr/>
        </p:nvSpPr>
        <p:spPr>
          <a:xfrm>
            <a:off x="7503998" y="3897339"/>
            <a:ext cx="333830" cy="579724"/>
          </a:xfrm>
          <a:prstGeom prst="down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Flèche vers le bas 21">
            <a:extLst>
              <a:ext uri="{FF2B5EF4-FFF2-40B4-BE49-F238E27FC236}">
                <a16:creationId xmlns:a16="http://schemas.microsoft.com/office/drawing/2014/main" id="{1950CF6A-04C4-F650-51E7-6E15AA9FB6D7}"/>
              </a:ext>
            </a:extLst>
          </p:cNvPr>
          <p:cNvSpPr/>
          <p:nvPr/>
        </p:nvSpPr>
        <p:spPr>
          <a:xfrm rot="16200000">
            <a:off x="7956521" y="5129480"/>
            <a:ext cx="333830" cy="477446"/>
          </a:xfrm>
          <a:prstGeom prst="down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Flèche vers le bas 22">
            <a:extLst>
              <a:ext uri="{FF2B5EF4-FFF2-40B4-BE49-F238E27FC236}">
                <a16:creationId xmlns:a16="http://schemas.microsoft.com/office/drawing/2014/main" id="{9F4C94CF-3A53-756D-CF93-F2DD5A4F348C}"/>
              </a:ext>
            </a:extLst>
          </p:cNvPr>
          <p:cNvSpPr/>
          <p:nvPr/>
        </p:nvSpPr>
        <p:spPr>
          <a:xfrm rot="16200000">
            <a:off x="7033920" y="3342284"/>
            <a:ext cx="333830" cy="579724"/>
          </a:xfrm>
          <a:prstGeom prst="down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Flèche vers le bas 23">
            <a:extLst>
              <a:ext uri="{FF2B5EF4-FFF2-40B4-BE49-F238E27FC236}">
                <a16:creationId xmlns:a16="http://schemas.microsoft.com/office/drawing/2014/main" id="{C67CCECA-9D10-8686-4710-4A5FB2FAD544}"/>
              </a:ext>
            </a:extLst>
          </p:cNvPr>
          <p:cNvSpPr/>
          <p:nvPr/>
        </p:nvSpPr>
        <p:spPr>
          <a:xfrm>
            <a:off x="7528871" y="4572961"/>
            <a:ext cx="333830" cy="579724"/>
          </a:xfrm>
          <a:prstGeom prst="down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8588CD4D-57B6-042C-11EA-E24EECC455EF}"/>
              </a:ext>
            </a:extLst>
          </p:cNvPr>
          <p:cNvSpPr txBox="1"/>
          <p:nvPr/>
        </p:nvSpPr>
        <p:spPr>
          <a:xfrm>
            <a:off x="705679" y="2669171"/>
            <a:ext cx="5207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err="1"/>
              <a:t>Both</a:t>
            </a:r>
            <a:r>
              <a:rPr lang="fr-FR"/>
              <a:t> </a:t>
            </a:r>
            <a:r>
              <a:rPr lang="fr-FR" err="1"/>
              <a:t>player</a:t>
            </a:r>
            <a:r>
              <a:rPr lang="fr-FR"/>
              <a:t> </a:t>
            </a:r>
            <a:r>
              <a:rPr lang="fr-FR" err="1"/>
              <a:t>take</a:t>
            </a:r>
            <a:r>
              <a:rPr lang="fr-FR"/>
              <a:t> actions at </a:t>
            </a:r>
            <a:r>
              <a:rPr lang="fr-FR" err="1"/>
              <a:t>each</a:t>
            </a:r>
            <a:r>
              <a:rPr lang="fr-FR"/>
              <a:t> </a:t>
            </a:r>
            <a:r>
              <a:rPr lang="fr-FR" err="1"/>
              <a:t>step</a:t>
            </a:r>
            <a:r>
              <a:rPr lang="fr-FR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err="1"/>
              <a:t>Each</a:t>
            </a:r>
            <a:r>
              <a:rPr lang="fr-FR"/>
              <a:t> action of the </a:t>
            </a:r>
            <a:r>
              <a:rPr lang="fr-FR" err="1"/>
              <a:t>human</a:t>
            </a:r>
            <a:r>
              <a:rPr lang="fr-FR"/>
              <a:t> uses the </a:t>
            </a:r>
            <a:r>
              <a:rPr lang="fr-FR" err="1"/>
              <a:t>history</a:t>
            </a:r>
            <a:r>
              <a:rPr lang="fr-FR"/>
              <a:t> to update the </a:t>
            </a:r>
            <a:r>
              <a:rPr lang="fr-FR" err="1"/>
              <a:t>belief</a:t>
            </a:r>
            <a:r>
              <a:rPr lang="fr-FR"/>
              <a:t> of the robot at </a:t>
            </a:r>
            <a:r>
              <a:rPr lang="fr-FR" err="1"/>
              <a:t>each</a:t>
            </a:r>
            <a:r>
              <a:rPr lang="fr-FR"/>
              <a:t> </a:t>
            </a:r>
            <a:r>
              <a:rPr lang="fr-FR" err="1"/>
              <a:t>step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629893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68DE5F67-9FA8-D083-8337-3D1B16486577}"/>
              </a:ext>
            </a:extLst>
          </p:cNvPr>
          <p:cNvSpPr/>
          <p:nvPr/>
        </p:nvSpPr>
        <p:spPr>
          <a:xfrm>
            <a:off x="2432047" y="2722006"/>
            <a:ext cx="501590" cy="453390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4184B99-F378-CE79-7757-7273BF78C0BD}"/>
              </a:ext>
            </a:extLst>
          </p:cNvPr>
          <p:cNvSpPr/>
          <p:nvPr/>
        </p:nvSpPr>
        <p:spPr>
          <a:xfrm>
            <a:off x="1641670" y="2712964"/>
            <a:ext cx="618930" cy="45339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DFB1CE9-1BF5-8FF0-030D-AA9BE8AB361E}"/>
              </a:ext>
            </a:extLst>
          </p:cNvPr>
          <p:cNvSpPr/>
          <p:nvPr/>
        </p:nvSpPr>
        <p:spPr>
          <a:xfrm>
            <a:off x="3119747" y="2722005"/>
            <a:ext cx="1134753" cy="453390"/>
          </a:xfrm>
          <a:prstGeom prst="rect">
            <a:avLst/>
          </a:prstGeom>
          <a:solidFill>
            <a:srgbClr val="EFD5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F9634F4-A66A-33A7-5224-C6234E506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err="1"/>
              <a:t>Solving</a:t>
            </a:r>
            <a:r>
              <a:rPr lang="fr-FR"/>
              <a:t> a POMDP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5F845997-44EF-1016-1C43-9CBBDBAE21CC}"/>
              </a:ext>
            </a:extLst>
          </p:cNvPr>
          <p:cNvSpPr txBox="1"/>
          <p:nvPr/>
        </p:nvSpPr>
        <p:spPr>
          <a:xfrm>
            <a:off x="5675586" y="3176751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0539197A-5A13-06B6-6A58-91696428A0AC}"/>
              </a:ext>
            </a:extLst>
          </p:cNvPr>
          <p:cNvSpPr txBox="1"/>
          <p:nvPr/>
        </p:nvSpPr>
        <p:spPr>
          <a:xfrm>
            <a:off x="838200" y="1651000"/>
            <a:ext cx="457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err="1"/>
              <a:t>Witness</a:t>
            </a:r>
            <a:r>
              <a:rPr lang="fr-FR"/>
              <a:t> </a:t>
            </a:r>
            <a:r>
              <a:rPr lang="fr-FR" err="1"/>
              <a:t>algorithm</a:t>
            </a:r>
            <a:endParaRPr lang="fr-FR"/>
          </a:p>
          <a:p>
            <a:endParaRPr lang="fr-FR"/>
          </a:p>
          <a:p>
            <a:r>
              <a:rPr lang="fr-FR" err="1"/>
              <a:t>Complexitty</a:t>
            </a:r>
            <a:r>
              <a:rPr lang="fr-FR"/>
              <a:t> of a </a:t>
            </a:r>
            <a:r>
              <a:rPr lang="fr-FR" err="1"/>
              <a:t>given</a:t>
            </a:r>
            <a:r>
              <a:rPr lang="fr-FR"/>
              <a:t> POMDP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C61D62B8-634B-8D64-F3F4-BAE027C1B4B8}"/>
                  </a:ext>
                </a:extLst>
              </p:cNvPr>
              <p:cNvSpPr txBox="1"/>
              <p:nvPr/>
            </p:nvSpPr>
            <p:spPr>
              <a:xfrm>
                <a:off x="684485" y="2667744"/>
                <a:ext cx="405254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  <m:sSup>
                        <m:sSupPr>
                          <m:ctrlPr>
                            <a:rPr lang="fr-F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fr-F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</m:d>
                        </m:e>
                        <m:sup>
                          <m:r>
                            <a:rPr lang="fr-F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fr-F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fr-F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fr-F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e>
                        <m:sup>
                          <m:r>
                            <a:rPr lang="fr-F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fr-F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fr-F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fr-F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fr-F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𝑜𝑏𝑠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fr-F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a:rPr lang="fr-F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2400"/>
              </a:p>
            </p:txBody>
          </p:sp>
        </mc:Choice>
        <mc:Fallback xmlns="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C61D62B8-634B-8D64-F3F4-BAE027C1B4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485" y="2667744"/>
                <a:ext cx="4052549" cy="461665"/>
              </a:xfrm>
              <a:prstGeom prst="rect">
                <a:avLst/>
              </a:prstGeom>
              <a:blipFill>
                <a:blip r:embed="rId2"/>
                <a:stretch>
                  <a:fillRect r="-301" b="-18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86F4D903-3E78-818B-6725-416C523B1A8D}"/>
              </a:ext>
            </a:extLst>
          </p:cNvPr>
          <p:cNvSpPr/>
          <p:nvPr/>
        </p:nvSpPr>
        <p:spPr>
          <a:xfrm>
            <a:off x="5706863" y="3998867"/>
            <a:ext cx="963808" cy="453390"/>
          </a:xfrm>
          <a:prstGeom prst="rect">
            <a:avLst/>
          </a:prstGeom>
          <a:solidFill>
            <a:srgbClr val="F6F18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B945F4-1EFA-BB16-87E2-2899A27C943B}"/>
              </a:ext>
            </a:extLst>
          </p:cNvPr>
          <p:cNvSpPr/>
          <p:nvPr/>
        </p:nvSpPr>
        <p:spPr>
          <a:xfrm>
            <a:off x="6929342" y="3998867"/>
            <a:ext cx="963808" cy="453390"/>
          </a:xfrm>
          <a:prstGeom prst="rect">
            <a:avLst/>
          </a:prstGeom>
          <a:solidFill>
            <a:srgbClr val="FF7A8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7FF5DA3-FC03-AD5C-887D-A816A0C8D15A}"/>
              </a:ext>
            </a:extLst>
          </p:cNvPr>
          <p:cNvSpPr/>
          <p:nvPr/>
        </p:nvSpPr>
        <p:spPr>
          <a:xfrm>
            <a:off x="8045767" y="3998867"/>
            <a:ext cx="963808" cy="453390"/>
          </a:xfrm>
          <a:prstGeom prst="rect">
            <a:avLst/>
          </a:prstGeom>
          <a:solidFill>
            <a:srgbClr val="78F8A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66B36F6-CD25-5A1F-6254-E3DC56BF66E8}"/>
              </a:ext>
            </a:extLst>
          </p:cNvPr>
          <p:cNvSpPr/>
          <p:nvPr/>
        </p:nvSpPr>
        <p:spPr>
          <a:xfrm>
            <a:off x="9162191" y="3998867"/>
            <a:ext cx="859273" cy="453390"/>
          </a:xfrm>
          <a:prstGeom prst="rect">
            <a:avLst/>
          </a:prstGeom>
          <a:solidFill>
            <a:srgbClr val="FCD09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E7B0222-D1BE-71CC-858D-DF8783EBF3BB}"/>
              </a:ext>
            </a:extLst>
          </p:cNvPr>
          <p:cNvSpPr/>
          <p:nvPr/>
        </p:nvSpPr>
        <p:spPr>
          <a:xfrm>
            <a:off x="3079638" y="3998867"/>
            <a:ext cx="1358182" cy="453390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E653F0C-271B-4CFF-171E-81840AAF0242}"/>
              </a:ext>
            </a:extLst>
          </p:cNvPr>
          <p:cNvSpPr/>
          <p:nvPr/>
        </p:nvSpPr>
        <p:spPr>
          <a:xfrm>
            <a:off x="4530590" y="3998867"/>
            <a:ext cx="1023655" cy="453390"/>
          </a:xfrm>
          <a:prstGeom prst="rect">
            <a:avLst/>
          </a:prstGeom>
          <a:solidFill>
            <a:srgbClr val="EFD5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48770CD-D7AB-1C42-F5E6-9134D77DB9F3}"/>
              </a:ext>
            </a:extLst>
          </p:cNvPr>
          <p:cNvSpPr/>
          <p:nvPr/>
        </p:nvSpPr>
        <p:spPr>
          <a:xfrm>
            <a:off x="1539875" y="3998867"/>
            <a:ext cx="963808" cy="45339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Espace réservé du texte 2">
                <a:extLst>
                  <a:ext uri="{FF2B5EF4-FFF2-40B4-BE49-F238E27FC236}">
                    <a16:creationId xmlns:a16="http://schemas.microsoft.com/office/drawing/2014/main" id="{CAB63608-9B92-3774-81CD-B48073A0005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4485" y="4059880"/>
                <a:ext cx="10515599" cy="453390"/>
              </a:xfrm>
              <a:prstGeom prst="rect">
                <a:avLst/>
              </a:prstGeom>
            </p:spPr>
            <p:txBody>
              <a:bodyPr vert="horz" lIns="0" tIns="0" rIns="0" bIns="45720" rtlCol="0">
                <a:normAutofit fontScale="85000" lnSpcReduction="10000"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Georgia" panose="02040502050405020303" pitchFamily="18" charset="0"/>
                    <a:ea typeface="+mn-ea"/>
                    <a:cs typeface="+mn-cs"/>
                  </a:defRPr>
                </a:lvl1pPr>
                <a:lvl2pPr marL="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Georgia" panose="02040502050405020303" pitchFamily="18" charset="0"/>
                    <a:ea typeface="+mn-ea"/>
                    <a:cs typeface="+mn-cs"/>
                  </a:defRPr>
                </a:lvl2pPr>
                <a:lvl3pPr marL="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200" b="1" kern="1200">
                    <a:solidFill>
                      <a:schemeClr val="tx1"/>
                    </a:solidFill>
                    <a:latin typeface="Georgia" panose="02040502050405020303" pitchFamily="18" charset="0"/>
                    <a:ea typeface="+mn-ea"/>
                    <a:cs typeface="+mn-cs"/>
                  </a:defRPr>
                </a:lvl3pPr>
                <a:lvl4pPr marL="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000" kern="1200">
                    <a:solidFill>
                      <a:schemeClr val="tx1"/>
                    </a:solidFill>
                    <a:latin typeface="Century Gothic" panose="020B0502020202020204" pitchFamily="34" charset="0"/>
                    <a:ea typeface="+mn-ea"/>
                    <a:cs typeface="+mn-cs"/>
                  </a:defRPr>
                </a:lvl4pPr>
                <a:lvl5pPr marL="171450" indent="-17145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000" kern="1200">
                    <a:solidFill>
                      <a:schemeClr val="tx1"/>
                    </a:solidFill>
                    <a:latin typeface="Century Gothic" panose="020B0502020202020204" pitchFamily="34" charset="0"/>
                    <a:ea typeface="+mn-ea"/>
                    <a:cs typeface="+mn-cs"/>
                  </a:defRPr>
                </a:lvl5pPr>
                <a:lvl6pPr marL="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000" kern="1200">
                    <a:solidFill>
                      <a:schemeClr val="tx1"/>
                    </a:solidFill>
                    <a:latin typeface="Century Gothic" panose="020B0502020202020204" pitchFamily="34" charset="0"/>
                    <a:ea typeface="+mn-ea"/>
                    <a:cs typeface="+mn-cs"/>
                  </a:defRPr>
                </a:lvl6pPr>
                <a:lvl7pPr marL="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000" kern="1200">
                    <a:solidFill>
                      <a:schemeClr val="tx1"/>
                    </a:solidFill>
                    <a:latin typeface="Century Gothic" panose="020B0502020202020204" pitchFamily="34" charset="0"/>
                    <a:ea typeface="+mn-ea"/>
                    <a:cs typeface="+mn-cs"/>
                  </a:defRPr>
                </a:lvl7pPr>
                <a:lvl8pPr marL="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000" kern="1200">
                    <a:solidFill>
                      <a:schemeClr val="tx1"/>
                    </a:solidFill>
                    <a:latin typeface="Century Gothic" panose="020B0502020202020204" pitchFamily="34" charset="0"/>
                    <a:ea typeface="+mn-ea"/>
                    <a:cs typeface="+mn-cs"/>
                  </a:defRPr>
                </a:lvl8pPr>
                <a:lvl9pPr marL="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000" kern="1200">
                    <a:solidFill>
                      <a:schemeClr val="tx1"/>
                    </a:solidFill>
                    <a:latin typeface="Century Gothic" panose="020B0502020202020204" pitchFamily="34" charset="0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p>
                          <m:r>
                            <a:rPr lang="fr-FR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fr-FR" i="1" smtClean="0">
                          <a:latin typeface="Cambria Math" panose="02040503050406030204" pitchFamily="18" charset="0"/>
                        </a:rPr>
                        <m:t>={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.×</m:t>
                      </m:r>
                      <m:r>
                        <m:rPr>
                          <m:sty m:val="p"/>
                        </m:rPr>
                        <a:rPr lang="fr-FR" b="0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Θ</m:t>
                      </m:r>
                      <m:r>
                        <a:rPr lang="fr-F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fr-FR" i="1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sup>
                          </m:sSup>
                        </m:e>
                        <m:sup>
                          <m:r>
                            <m:rPr>
                              <m:sty m:val="p"/>
                            </m:r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Θ</m:t>
                          </m:r>
                        </m:sup>
                      </m:sSup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p>
                      </m:sSup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fr-FR" i="1" smtClean="0"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, (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</m:sup>
                      </m:sSup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fr-FR" i="1" smtClean="0">
                          <a:latin typeface="Cambria Math" panose="02040503050406030204" pitchFamily="18" charset="0"/>
                        </a:rPr>
                        <m:t>,    </m:t>
                      </m:r>
                      <m:r>
                        <a:rPr lang="fr-FR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fr-FR" i="1" smtClean="0">
                          <a:latin typeface="Cambria Math" panose="02040503050406030204" pitchFamily="18" charset="0"/>
                        </a:rPr>
                        <m:t>        ,    </m:t>
                      </m:r>
                      <m:r>
                        <m:rPr>
                          <m:sty m:val="p"/>
                        </m:rPr>
                        <a:rPr lang="fr-FR" smtClean="0">
                          <a:latin typeface="Cambria Math" panose="02040503050406030204" pitchFamily="18" charset="0"/>
                        </a:rPr>
                        <m:t>Θ</m:t>
                      </m:r>
                      <m:r>
                        <a:rPr lang="fr-FR" i="1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fr-FR" i="1" smtClean="0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i="1" smtClean="0">
                              <a:latin typeface="Cambria Math" panose="02040503050406030204" pitchFamily="18" charset="0"/>
                            </a:rPr>
                            <m:t>. </m:t>
                          </m:r>
                        </m:e>
                        <m:e>
                          <m:r>
                            <a:rPr lang="fr-FR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</m:e>
                      </m:d>
                      <m:r>
                        <a:rPr lang="fr-FR" i="1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′ ,  </m:t>
                      </m:r>
                      <m:r>
                        <a:rPr lang="fr-FR" i="1" smtClean="0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fr-FR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fr-FR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fr-FR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fr-FR"/>
              </a:p>
            </p:txBody>
          </p:sp>
        </mc:Choice>
        <mc:Fallback xmlns="">
          <p:sp>
            <p:nvSpPr>
              <p:cNvPr id="16" name="Espace réservé du texte 2">
                <a:extLst>
                  <a:ext uri="{FF2B5EF4-FFF2-40B4-BE49-F238E27FC236}">
                    <a16:creationId xmlns:a16="http://schemas.microsoft.com/office/drawing/2014/main" id="{CAB63608-9B92-3774-81CD-B48073A000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485" y="4059880"/>
                <a:ext cx="10515599" cy="453390"/>
              </a:xfrm>
              <a:prstGeom prst="rect">
                <a:avLst/>
              </a:prstGeom>
              <a:blipFill>
                <a:blip r:embed="rId3"/>
                <a:stretch>
                  <a:fillRect t="-108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ZoneTexte 17">
            <a:extLst>
              <a:ext uri="{FF2B5EF4-FFF2-40B4-BE49-F238E27FC236}">
                <a16:creationId xmlns:a16="http://schemas.microsoft.com/office/drawing/2014/main" id="{91810BAD-491A-A8A7-7A17-D7ACC67A94EF}"/>
              </a:ext>
            </a:extLst>
          </p:cNvPr>
          <p:cNvSpPr txBox="1"/>
          <p:nvPr/>
        </p:nvSpPr>
        <p:spPr>
          <a:xfrm>
            <a:off x="898525" y="3453884"/>
            <a:ext cx="104838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/>
              <a:t>Coordination POMDP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1DB3790A-7190-46E7-C6BB-65D66B2D7D58}"/>
              </a:ext>
            </a:extLst>
          </p:cNvPr>
          <p:cNvSpPr txBox="1"/>
          <p:nvPr/>
        </p:nvSpPr>
        <p:spPr>
          <a:xfrm>
            <a:off x="6096000" y="2667744"/>
            <a:ext cx="3519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err="1"/>
              <a:t>Exponential</a:t>
            </a:r>
            <a:r>
              <a:rPr lang="fr-FR"/>
              <a:t> time </a:t>
            </a:r>
            <a:r>
              <a:rPr lang="fr-FR" err="1"/>
              <a:t>complexity</a:t>
            </a:r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ZoneTexte 23">
                <a:extLst>
                  <a:ext uri="{FF2B5EF4-FFF2-40B4-BE49-F238E27FC236}">
                    <a16:creationId xmlns:a16="http://schemas.microsoft.com/office/drawing/2014/main" id="{FB9C71C3-D9BB-F8F7-A854-6540B8728348}"/>
                  </a:ext>
                </a:extLst>
              </p:cNvPr>
              <p:cNvSpPr txBox="1"/>
              <p:nvPr/>
            </p:nvSpPr>
            <p:spPr>
              <a:xfrm>
                <a:off x="5186977" y="2606189"/>
                <a:ext cx="519886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</m:oMath>
                  </m:oMathPara>
                </a14:m>
                <a:endParaRPr lang="fr-FR" sz="3200"/>
              </a:p>
            </p:txBody>
          </p:sp>
        </mc:Choice>
        <mc:Fallback xmlns="">
          <p:sp>
            <p:nvSpPr>
              <p:cNvPr id="24" name="ZoneTexte 23">
                <a:extLst>
                  <a:ext uri="{FF2B5EF4-FFF2-40B4-BE49-F238E27FC236}">
                    <a16:creationId xmlns:a16="http://schemas.microsoft.com/office/drawing/2014/main" id="{FB9C71C3-D9BB-F8F7-A854-6540B87283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6977" y="2606189"/>
                <a:ext cx="519886" cy="4924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ZoneTexte 24">
                <a:extLst>
                  <a:ext uri="{FF2B5EF4-FFF2-40B4-BE49-F238E27FC236}">
                    <a16:creationId xmlns:a16="http://schemas.microsoft.com/office/drawing/2014/main" id="{40C1C5A9-FBA2-5C8F-6334-2F9A9123FF65}"/>
                  </a:ext>
                </a:extLst>
              </p:cNvPr>
              <p:cNvSpPr txBox="1"/>
              <p:nvPr/>
            </p:nvSpPr>
            <p:spPr>
              <a:xfrm>
                <a:off x="836160" y="4787245"/>
                <a:ext cx="6574171" cy="3923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fr-F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fr-F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  <m:sup>
                          <m:r>
                            <a:rPr lang="fr-F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fr-F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fr-F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fr-F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fr-FR" sz="24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Θ</m:t>
                              </m:r>
                            </m:e>
                          </m:d>
                        </m:e>
                        <m:sup>
                          <m:r>
                            <a:rPr lang="fr-F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fr-F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fr-F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fr-F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fr-F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p>
                                  <m:r>
                                    <a:rPr lang="fr-F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𝐻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fr-F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fr-F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fr-FR" sz="24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Θ</m:t>
                              </m:r>
                            </m:e>
                          </m:d>
                        </m:sup>
                      </m:sSup>
                      <m:r>
                        <a:rPr lang="fr-F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fr-F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fr-F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fr-F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p>
                                  <m:r>
                                    <a:rPr lang="fr-F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𝑅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fr-F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fr-F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fr-F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fr-FR" sz="24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X</m:t>
                              </m:r>
                            </m:e>
                          </m:d>
                        </m:e>
                        <m:sup>
                          <m:r>
                            <a:rPr lang="fr-F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a:rPr lang="fr-F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fr-F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fr-F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fr-F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p>
                                  <m:r>
                                    <a:rPr lang="fr-F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𝐻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fr-F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a:rPr lang="fr-FR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2400"/>
              </a:p>
            </p:txBody>
          </p:sp>
        </mc:Choice>
        <mc:Fallback xmlns="">
          <p:sp>
            <p:nvSpPr>
              <p:cNvPr id="25" name="ZoneTexte 24">
                <a:extLst>
                  <a:ext uri="{FF2B5EF4-FFF2-40B4-BE49-F238E27FC236}">
                    <a16:creationId xmlns:a16="http://schemas.microsoft.com/office/drawing/2014/main" id="{40C1C5A9-FBA2-5C8F-6334-2F9A9123FF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160" y="4787245"/>
                <a:ext cx="6574171" cy="392352"/>
              </a:xfrm>
              <a:prstGeom prst="rect">
                <a:avLst/>
              </a:prstGeom>
              <a:blipFill>
                <a:blip r:embed="rId5"/>
                <a:stretch>
                  <a:fillRect r="-97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ZoneTexte 25">
                <a:extLst>
                  <a:ext uri="{FF2B5EF4-FFF2-40B4-BE49-F238E27FC236}">
                    <a16:creationId xmlns:a16="http://schemas.microsoft.com/office/drawing/2014/main" id="{CED205AB-C101-D250-5510-53E1A2D2380E}"/>
                  </a:ext>
                </a:extLst>
              </p:cNvPr>
              <p:cNvSpPr txBox="1"/>
              <p:nvPr/>
            </p:nvSpPr>
            <p:spPr>
              <a:xfrm>
                <a:off x="684485" y="5719515"/>
                <a:ext cx="638009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/>
                  <a:t>Exponential </a:t>
                </a:r>
                <a:r>
                  <a:rPr lang="fr-FR" err="1"/>
                  <a:t>complexity</a:t>
                </a:r>
                <a:r>
                  <a:rPr lang="fr-FR"/>
                  <a:t> </a:t>
                </a:r>
                <a:r>
                  <a:rPr lang="fr-FR" err="1"/>
                  <a:t>regarding</a:t>
                </a:r>
                <a:r>
                  <a:rPr lang="fr-FR"/>
                  <a:t> the size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b="0" i="0" smtClean="0">
                        <a:latin typeface="Cambria Math" panose="02040503050406030204" pitchFamily="18" charset="0"/>
                      </a:rPr>
                      <m:t>Θ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/>
                  <a:t>as </a:t>
                </a:r>
                <a:r>
                  <a:rPr lang="fr-FR" err="1"/>
                  <a:t>well</a:t>
                </a:r>
                <a:r>
                  <a:rPr lang="fr-FR"/>
                  <a:t> </a:t>
                </a:r>
              </a:p>
            </p:txBody>
          </p:sp>
        </mc:Choice>
        <mc:Fallback xmlns="">
          <p:sp>
            <p:nvSpPr>
              <p:cNvPr id="26" name="ZoneTexte 25">
                <a:extLst>
                  <a:ext uri="{FF2B5EF4-FFF2-40B4-BE49-F238E27FC236}">
                    <a16:creationId xmlns:a16="http://schemas.microsoft.com/office/drawing/2014/main" id="{CED205AB-C101-D250-5510-53E1A2D238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485" y="5719515"/>
                <a:ext cx="6380099" cy="369332"/>
              </a:xfrm>
              <a:prstGeom prst="rect">
                <a:avLst/>
              </a:prstGeom>
              <a:blipFill>
                <a:blip r:embed="rId6"/>
                <a:stretch>
                  <a:fillRect l="-764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ZoneTexte 28">
                <a:extLst>
                  <a:ext uri="{FF2B5EF4-FFF2-40B4-BE49-F238E27FC236}">
                    <a16:creationId xmlns:a16="http://schemas.microsoft.com/office/drawing/2014/main" id="{A3EE56AF-88DA-BA99-2B55-B3EED87D1E64}"/>
                  </a:ext>
                </a:extLst>
              </p:cNvPr>
              <p:cNvSpPr txBox="1"/>
              <p:nvPr/>
            </p:nvSpPr>
            <p:spPr>
              <a:xfrm>
                <a:off x="6804641" y="5657959"/>
                <a:ext cx="519886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</m:oMath>
                  </m:oMathPara>
                </a14:m>
                <a:endParaRPr lang="fr-FR" sz="3200"/>
              </a:p>
            </p:txBody>
          </p:sp>
        </mc:Choice>
        <mc:Fallback xmlns="">
          <p:sp>
            <p:nvSpPr>
              <p:cNvPr id="29" name="ZoneTexte 28">
                <a:extLst>
                  <a:ext uri="{FF2B5EF4-FFF2-40B4-BE49-F238E27FC236}">
                    <a16:creationId xmlns:a16="http://schemas.microsoft.com/office/drawing/2014/main" id="{A3EE56AF-88DA-BA99-2B55-B3EED87D1E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4641" y="5657959"/>
                <a:ext cx="519886" cy="49244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ZoneTexte 29">
            <a:extLst>
              <a:ext uri="{FF2B5EF4-FFF2-40B4-BE49-F238E27FC236}">
                <a16:creationId xmlns:a16="http://schemas.microsoft.com/office/drawing/2014/main" id="{BA565F47-0DD5-24DA-CDF2-3AC3E8849C9E}"/>
              </a:ext>
            </a:extLst>
          </p:cNvPr>
          <p:cNvSpPr txBox="1"/>
          <p:nvPr/>
        </p:nvSpPr>
        <p:spPr>
          <a:xfrm>
            <a:off x="7410331" y="5581014"/>
            <a:ext cx="3673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err="1"/>
              <a:t>Prohibitively</a:t>
            </a:r>
            <a:r>
              <a:rPr lang="fr-FR"/>
              <a:t> </a:t>
            </a:r>
            <a:r>
              <a:rPr lang="fr-FR" err="1"/>
              <a:t>expensive</a:t>
            </a:r>
            <a:r>
              <a:rPr lang="fr-FR"/>
              <a:t> </a:t>
            </a:r>
            <a:r>
              <a:rPr lang="fr-FR" err="1"/>
              <a:t>even</a:t>
            </a:r>
            <a:r>
              <a:rPr lang="fr-FR"/>
              <a:t> for </a:t>
            </a:r>
            <a:r>
              <a:rPr lang="fr-FR" err="1"/>
              <a:t>small</a:t>
            </a:r>
            <a:r>
              <a:rPr lang="fr-FR"/>
              <a:t> </a:t>
            </a:r>
            <a:r>
              <a:rPr lang="fr-FR" err="1"/>
              <a:t>problems</a:t>
            </a:r>
            <a:endParaRPr lang="fr-FR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46B85AF-6DC3-50E3-D8FB-D9D841237AD7}"/>
              </a:ext>
            </a:extLst>
          </p:cNvPr>
          <p:cNvSpPr/>
          <p:nvPr/>
        </p:nvSpPr>
        <p:spPr>
          <a:xfrm>
            <a:off x="836160" y="4787245"/>
            <a:ext cx="6574171" cy="49244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718013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3F2AC716-5526-E77C-3B37-AC7C2F33B65A}"/>
              </a:ext>
            </a:extLst>
          </p:cNvPr>
          <p:cNvSpPr/>
          <p:nvPr/>
        </p:nvSpPr>
        <p:spPr>
          <a:xfrm>
            <a:off x="517161" y="3883410"/>
            <a:ext cx="8837855" cy="2641376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20928B1-7BDC-130E-967A-13F743A90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err="1"/>
              <a:t>Improved</a:t>
            </a:r>
            <a:r>
              <a:rPr lang="fr-FR"/>
              <a:t> </a:t>
            </a:r>
            <a:r>
              <a:rPr lang="fr-FR" err="1"/>
              <a:t>algorithm</a:t>
            </a:r>
            <a:r>
              <a:rPr lang="fr-FR"/>
              <a:t> 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48F1B302-DC13-95C5-3829-3A2663A0B758}"/>
              </a:ext>
            </a:extLst>
          </p:cNvPr>
          <p:cNvSpPr txBox="1"/>
          <p:nvPr/>
        </p:nvSpPr>
        <p:spPr>
          <a:xfrm>
            <a:off x="7399605" y="1737751"/>
            <a:ext cx="4325815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/>
              <a:t>Palaniappan, M., Malik, D., </a:t>
            </a:r>
            <a:r>
              <a:rPr lang="fr-FR" sz="1400" err="1"/>
              <a:t>Hadfield-Menell</a:t>
            </a:r>
            <a:r>
              <a:rPr lang="fr-FR" sz="1400"/>
              <a:t>, D., Dragan, A., &amp; Russell, S. (2024). </a:t>
            </a:r>
            <a:r>
              <a:rPr lang="fr-FR" sz="1400" i="1"/>
              <a:t>Efficient </a:t>
            </a:r>
            <a:r>
              <a:rPr lang="fr-FR" sz="1400" i="1" err="1"/>
              <a:t>Cooperative</a:t>
            </a:r>
            <a:r>
              <a:rPr lang="fr-FR" sz="1400" i="1"/>
              <a:t> Inverse </a:t>
            </a:r>
            <a:r>
              <a:rPr lang="fr-FR" sz="1400" i="1" err="1"/>
              <a:t>Reinforcement</a:t>
            </a:r>
            <a:r>
              <a:rPr lang="fr-FR" sz="1400" i="1"/>
              <a:t> Learning</a:t>
            </a:r>
            <a:r>
              <a:rPr lang="fr-FR" sz="1400"/>
              <a:t>.</a:t>
            </a:r>
          </a:p>
        </p:txBody>
      </p:sp>
      <p:pic>
        <p:nvPicPr>
          <p:cNvPr id="6" name="Graphique 5" descr="Livres avec un remplissage uni">
            <a:extLst>
              <a:ext uri="{FF2B5EF4-FFF2-40B4-BE49-F238E27FC236}">
                <a16:creationId xmlns:a16="http://schemas.microsoft.com/office/drawing/2014/main" id="{1596C89C-E858-E54D-94BC-FE575DB920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56252" y="1649883"/>
            <a:ext cx="914400" cy="9144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1C7CB5DE-4113-61F1-038C-2429E611593A}"/>
                  </a:ext>
                </a:extLst>
              </p:cNvPr>
              <p:cNvSpPr txBox="1"/>
              <p:nvPr/>
            </p:nvSpPr>
            <p:spPr>
              <a:xfrm>
                <a:off x="287519" y="2841247"/>
                <a:ext cx="6574171" cy="3923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fr-F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fr-F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  <m:sup>
                          <m:r>
                            <a:rPr lang="fr-F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fr-F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fr-F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fr-F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fr-FR" sz="24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Θ</m:t>
                              </m:r>
                            </m:e>
                          </m:d>
                        </m:e>
                        <m:sup>
                          <m:r>
                            <a:rPr lang="fr-F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fr-F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fr-F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fr-F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fr-F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p>
                                  <m:r>
                                    <a:rPr lang="fr-F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𝐻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fr-F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fr-F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fr-FR" sz="24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Θ</m:t>
                              </m:r>
                            </m:e>
                          </m:d>
                        </m:sup>
                      </m:sSup>
                      <m:r>
                        <a:rPr lang="fr-F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fr-F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fr-F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fr-F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p>
                                  <m:r>
                                    <a:rPr lang="fr-F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𝑅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fr-F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fr-F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fr-F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fr-FR" sz="24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X</m:t>
                              </m:r>
                            </m:e>
                          </m:d>
                        </m:e>
                        <m:sup>
                          <m:r>
                            <a:rPr lang="fr-F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a:rPr lang="fr-F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fr-F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fr-F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fr-F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p>
                                  <m:r>
                                    <a:rPr lang="fr-F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𝐻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fr-F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fr-F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a:rPr lang="fr-FR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2400"/>
              </a:p>
            </p:txBody>
          </p:sp>
        </mc:Choice>
        <mc:Fallback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1C7CB5DE-4113-61F1-038C-2429E61159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519" y="2841247"/>
                <a:ext cx="6574171" cy="392352"/>
              </a:xfrm>
              <a:prstGeom prst="rect">
                <a:avLst/>
              </a:prstGeom>
              <a:blipFill>
                <a:blip r:embed="rId4"/>
                <a:stretch>
                  <a:fillRect r="-9731" b="-156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Multiplication 7">
            <a:extLst>
              <a:ext uri="{FF2B5EF4-FFF2-40B4-BE49-F238E27FC236}">
                <a16:creationId xmlns:a16="http://schemas.microsoft.com/office/drawing/2014/main" id="{2E86BFEF-AAE1-0798-A000-DD0CF3AFAFDC}"/>
              </a:ext>
            </a:extLst>
          </p:cNvPr>
          <p:cNvSpPr/>
          <p:nvPr/>
        </p:nvSpPr>
        <p:spPr>
          <a:xfrm>
            <a:off x="2593144" y="2573299"/>
            <a:ext cx="914400" cy="914400"/>
          </a:xfrm>
          <a:prstGeom prst="mathMultiply">
            <a:avLst>
              <a:gd name="adj1" fmla="val 14325"/>
            </a:avLst>
          </a:prstGeom>
          <a:solidFill>
            <a:srgbClr val="FF7A83">
              <a:alpha val="4993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41F97D8D-673F-22FB-773D-DBF76FACF39F}"/>
              </a:ext>
            </a:extLst>
          </p:cNvPr>
          <p:cNvSpPr txBox="1"/>
          <p:nvPr/>
        </p:nvSpPr>
        <p:spPr>
          <a:xfrm>
            <a:off x="287519" y="1834652"/>
            <a:ext cx="58076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err="1"/>
              <a:t>Dramatic</a:t>
            </a:r>
            <a:r>
              <a:rPr lang="fr-FR" sz="2000"/>
              <a:t> </a:t>
            </a:r>
            <a:r>
              <a:rPr lang="fr-FR" sz="2000" err="1"/>
              <a:t>complexity</a:t>
            </a:r>
            <a:r>
              <a:rPr lang="fr-FR" sz="2000"/>
              <a:t> </a:t>
            </a:r>
            <a:r>
              <a:rPr lang="fr-FR" sz="2000" err="1"/>
              <a:t>improvement</a:t>
            </a:r>
            <a:r>
              <a:rPr lang="fr-FR" sz="2000"/>
              <a:t> possible !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98674D88-7401-DFFE-C16D-A962775377F1}"/>
              </a:ext>
            </a:extLst>
          </p:cNvPr>
          <p:cNvSpPr txBox="1"/>
          <p:nvPr/>
        </p:nvSpPr>
        <p:spPr>
          <a:xfrm>
            <a:off x="517161" y="3883410"/>
            <a:ext cx="883785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/>
              <a:t>Key </a:t>
            </a:r>
            <a:r>
              <a:rPr lang="fr-FR" err="1"/>
              <a:t>ideas</a:t>
            </a:r>
            <a:r>
              <a:rPr lang="fr-FR"/>
              <a:t> : </a:t>
            </a:r>
          </a:p>
          <a:p>
            <a:endParaRPr lang="fr-FR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The </a:t>
            </a:r>
            <a:r>
              <a:rPr lang="fr-FR" err="1"/>
              <a:t>only</a:t>
            </a:r>
            <a:r>
              <a:rPr lang="fr-FR"/>
              <a:t> </a:t>
            </a:r>
            <a:r>
              <a:rPr lang="fr-FR" err="1"/>
              <a:t>actor</a:t>
            </a:r>
            <a:r>
              <a:rPr lang="fr-FR"/>
              <a:t> </a:t>
            </a:r>
            <a:r>
              <a:rPr lang="fr-FR" err="1"/>
              <a:t>is</a:t>
            </a:r>
            <a:r>
              <a:rPr lang="fr-FR"/>
              <a:t> the robot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Use the </a:t>
            </a:r>
            <a:r>
              <a:rPr lang="fr-FR" err="1"/>
              <a:t>fact</a:t>
            </a:r>
            <a:r>
              <a:rPr lang="fr-FR"/>
              <a:t> </a:t>
            </a:r>
            <a:r>
              <a:rPr lang="fr-FR" err="1"/>
              <a:t>that</a:t>
            </a:r>
            <a:r>
              <a:rPr lang="fr-FR"/>
              <a:t> the </a:t>
            </a:r>
            <a:r>
              <a:rPr lang="fr-FR" err="1"/>
              <a:t>human</a:t>
            </a:r>
            <a:r>
              <a:rPr lang="fr-FR"/>
              <a:t> </a:t>
            </a:r>
            <a:r>
              <a:rPr lang="fr-FR" err="1"/>
              <a:t>knows</a:t>
            </a:r>
            <a:r>
              <a:rPr lang="fr-FR"/>
              <a:t> </a:t>
            </a:r>
            <a:r>
              <a:rPr lang="fr-FR" err="1"/>
              <a:t>everything</a:t>
            </a:r>
            <a:r>
              <a:rPr lang="fr-FR"/>
              <a:t> (</a:t>
            </a:r>
            <a:r>
              <a:rPr lang="fr-FR" err="1"/>
              <a:t>including</a:t>
            </a:r>
            <a:r>
              <a:rPr lang="fr-FR"/>
              <a:t> the robot </a:t>
            </a:r>
            <a:r>
              <a:rPr lang="fr-FR" err="1"/>
              <a:t>policy</a:t>
            </a:r>
            <a:r>
              <a:rPr lang="fr-FR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At </a:t>
            </a:r>
            <a:r>
              <a:rPr lang="fr-FR" err="1"/>
              <a:t>each</a:t>
            </a:r>
            <a:r>
              <a:rPr lang="fr-FR"/>
              <a:t> </a:t>
            </a:r>
            <a:r>
              <a:rPr lang="fr-FR" err="1"/>
              <a:t>step</a:t>
            </a:r>
            <a:r>
              <a:rPr lang="fr-FR"/>
              <a:t>, the </a:t>
            </a:r>
            <a:r>
              <a:rPr lang="fr-FR" err="1"/>
              <a:t>human</a:t>
            </a:r>
            <a:r>
              <a:rPr lang="fr-FR"/>
              <a:t> action </a:t>
            </a:r>
            <a:r>
              <a:rPr lang="fr-FR" err="1"/>
              <a:t>is</a:t>
            </a:r>
            <a:r>
              <a:rPr lang="fr-FR"/>
              <a:t> </a:t>
            </a:r>
            <a:r>
              <a:rPr lang="fr-FR" err="1"/>
              <a:t>computed</a:t>
            </a:r>
            <a:r>
              <a:rPr lang="fr-FR"/>
              <a:t> </a:t>
            </a:r>
            <a:r>
              <a:rPr lang="fr-FR" err="1"/>
              <a:t>recursively</a:t>
            </a:r>
            <a:r>
              <a:rPr lang="fr-FR"/>
              <a:t>, as the optimal </a:t>
            </a:r>
            <a:r>
              <a:rPr lang="fr-FR" err="1"/>
              <a:t>way</a:t>
            </a:r>
            <a:r>
              <a:rPr lang="fr-FR"/>
              <a:t> to influence the robot </a:t>
            </a:r>
            <a:r>
              <a:rPr lang="fr-FR" err="1"/>
              <a:t>based</a:t>
            </a:r>
            <a:r>
              <a:rPr lang="fr-FR"/>
              <a:t> on the </a:t>
            </a:r>
            <a:r>
              <a:rPr lang="fr-FR" err="1"/>
              <a:t>conditional</a:t>
            </a:r>
            <a:r>
              <a:rPr lang="fr-FR"/>
              <a:t> plan of the robot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72B06896-C1AB-7A2F-B44B-2D8396621941}"/>
              </a:ext>
            </a:extLst>
          </p:cNvPr>
          <p:cNvSpPr txBox="1"/>
          <p:nvPr/>
        </p:nvSpPr>
        <p:spPr>
          <a:xfrm>
            <a:off x="9562512" y="4867724"/>
            <a:ext cx="26911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err="1"/>
              <a:t>Downside</a:t>
            </a:r>
            <a:r>
              <a:rPr lang="fr-FR"/>
              <a:t> : </a:t>
            </a:r>
          </a:p>
          <a:p>
            <a:r>
              <a:rPr lang="fr-FR"/>
              <a:t>No </a:t>
            </a:r>
            <a:r>
              <a:rPr lang="fr-FR" err="1"/>
              <a:t>detailed</a:t>
            </a:r>
            <a:r>
              <a:rPr lang="fr-FR"/>
              <a:t> code </a:t>
            </a:r>
            <a:r>
              <a:rPr lang="fr-FR" err="1"/>
              <a:t>available</a:t>
            </a:r>
            <a:endParaRPr lang="fr-FR"/>
          </a:p>
        </p:txBody>
      </p:sp>
      <p:pic>
        <p:nvPicPr>
          <p:cNvPr id="1026" name="Picture 2" descr="Emoji Triste Visage - Images vectorielles gratuites sur Pixabay">
            <a:extLst>
              <a:ext uri="{FF2B5EF4-FFF2-40B4-BE49-F238E27FC236}">
                <a16:creationId xmlns:a16="http://schemas.microsoft.com/office/drawing/2014/main" id="{8D746838-0707-6A0B-6F1D-3D3421E223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2496" y="4316045"/>
            <a:ext cx="551679" cy="551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50830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20CC7AC-EC26-E868-FFD8-D1E5323A5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Our </a:t>
            </a:r>
            <a:r>
              <a:rPr lang="fr-FR" err="1"/>
              <a:t>implementation</a:t>
            </a:r>
            <a:endParaRPr lang="fr-FR"/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B447EE85-34C8-F330-5593-D30EDD70ED46}"/>
              </a:ext>
            </a:extLst>
          </p:cNvPr>
          <p:cNvSpPr/>
          <p:nvPr/>
        </p:nvSpPr>
        <p:spPr>
          <a:xfrm>
            <a:off x="4668218" y="1825584"/>
            <a:ext cx="2278251" cy="619932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Our </a:t>
            </a:r>
            <a:r>
              <a:rPr lang="fr-FR" err="1"/>
              <a:t>algorithm</a:t>
            </a:r>
            <a:endParaRPr lang="fr-FR"/>
          </a:p>
        </p:txBody>
      </p:sp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8CD651C5-F5F4-C651-CC5E-610E8905234F}"/>
              </a:ext>
            </a:extLst>
          </p:cNvPr>
          <p:cNvSpPr/>
          <p:nvPr/>
        </p:nvSpPr>
        <p:spPr>
          <a:xfrm>
            <a:off x="838200" y="1372919"/>
            <a:ext cx="2989881" cy="152526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err="1"/>
              <a:t>Any</a:t>
            </a:r>
            <a:r>
              <a:rPr lang="fr-FR"/>
              <a:t> CIRL </a:t>
            </a:r>
            <a:r>
              <a:rPr lang="fr-FR" err="1"/>
              <a:t>Problem</a:t>
            </a:r>
            <a:r>
              <a:rPr lang="fr-FR"/>
              <a:t> :</a:t>
            </a:r>
          </a:p>
          <a:p>
            <a:pPr algn="ctr"/>
            <a:r>
              <a:rPr lang="fr-FR"/>
              <a:t>(state </a:t>
            </a:r>
            <a:r>
              <a:rPr lang="fr-FR" err="1"/>
              <a:t>space</a:t>
            </a:r>
            <a:r>
              <a:rPr lang="fr-FR"/>
              <a:t>, actions, </a:t>
            </a:r>
            <a:r>
              <a:rPr lang="fr-FR" err="1"/>
              <a:t>reward</a:t>
            </a:r>
            <a:r>
              <a:rPr lang="fr-FR"/>
              <a:t>…)</a:t>
            </a:r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7D045CA4-0779-7636-19BA-EE2F286938AA}"/>
              </a:ext>
            </a:extLst>
          </p:cNvPr>
          <p:cNvSpPr/>
          <p:nvPr/>
        </p:nvSpPr>
        <p:spPr>
          <a:xfrm>
            <a:off x="7786606" y="1593110"/>
            <a:ext cx="3567194" cy="108488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Optimal joint </a:t>
            </a:r>
            <a:r>
              <a:rPr lang="fr-FR" err="1"/>
              <a:t>policy</a:t>
            </a:r>
            <a:r>
              <a:rPr lang="fr-FR"/>
              <a:t> </a:t>
            </a:r>
          </a:p>
          <a:p>
            <a:pPr algn="ctr"/>
            <a:r>
              <a:rPr lang="fr-FR"/>
              <a:t>(</a:t>
            </a:r>
            <a:r>
              <a:rPr lang="fr-FR" err="1"/>
              <a:t>step</a:t>
            </a:r>
            <a:r>
              <a:rPr lang="fr-FR"/>
              <a:t> by </a:t>
            </a:r>
            <a:r>
              <a:rPr lang="fr-FR" err="1"/>
              <a:t>step</a:t>
            </a:r>
            <a:r>
              <a:rPr lang="fr-FR"/>
              <a:t> </a:t>
            </a:r>
            <a:r>
              <a:rPr lang="fr-FR" err="1"/>
              <a:t>with</a:t>
            </a:r>
            <a:r>
              <a:rPr lang="fr-FR"/>
              <a:t> </a:t>
            </a:r>
            <a:r>
              <a:rPr lang="fr-FR" err="1"/>
              <a:t>both</a:t>
            </a:r>
            <a:r>
              <a:rPr lang="fr-FR"/>
              <a:t> </a:t>
            </a:r>
            <a:r>
              <a:rPr lang="fr-FR" err="1"/>
              <a:t>actors</a:t>
            </a:r>
            <a:r>
              <a:rPr lang="fr-FR"/>
              <a:t> </a:t>
            </a:r>
            <a:r>
              <a:rPr lang="fr-FR" err="1"/>
              <a:t>playing</a:t>
            </a:r>
            <a:r>
              <a:rPr lang="fr-FR"/>
              <a:t>)</a:t>
            </a:r>
          </a:p>
        </p:txBody>
      </p: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02779F0F-CC7D-3D19-F940-DCA26FCB9F4A}"/>
              </a:ext>
            </a:extLst>
          </p:cNvPr>
          <p:cNvCxnSpPr>
            <a:cxnSpLocks/>
            <a:stCxn id="4" idx="3"/>
            <a:endCxn id="3" idx="1"/>
          </p:cNvCxnSpPr>
          <p:nvPr/>
        </p:nvCxnSpPr>
        <p:spPr>
          <a:xfrm flipV="1">
            <a:off x="3828081" y="2135550"/>
            <a:ext cx="840137" cy="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2971AE57-96A5-8006-A31E-895CA3532267}"/>
              </a:ext>
            </a:extLst>
          </p:cNvPr>
          <p:cNvCxnSpPr>
            <a:cxnSpLocks/>
          </p:cNvCxnSpPr>
          <p:nvPr/>
        </p:nvCxnSpPr>
        <p:spPr>
          <a:xfrm flipV="1">
            <a:off x="6946469" y="2135550"/>
            <a:ext cx="840137" cy="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BB0D972D-81E0-3AA8-FE44-C2CA9058CFCB}"/>
                  </a:ext>
                </a:extLst>
              </p:cNvPr>
              <p:cNvSpPr txBox="1"/>
              <p:nvPr/>
            </p:nvSpPr>
            <p:spPr>
              <a:xfrm>
                <a:off x="548897" y="3133870"/>
                <a:ext cx="7547675" cy="38528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b="0">
                    <a:latin typeface="Cambria Math" panose="02040503050406030204" pitchFamily="18" charset="0"/>
                  </a:rPr>
                  <a:t>Key </a:t>
                </a:r>
                <a:r>
                  <a:rPr lang="fr-FR" b="0" err="1">
                    <a:latin typeface="Cambria Math" panose="02040503050406030204" pitchFamily="18" charset="0"/>
                  </a:rPr>
                  <a:t>objects</a:t>
                </a:r>
                <a:r>
                  <a:rPr lang="fr-FR" b="0">
                    <a:latin typeface="Cambria Math" panose="02040503050406030204" pitchFamily="18" charset="0"/>
                  </a:rPr>
                  <a:t> : </a:t>
                </a:r>
              </a:p>
              <a:p>
                <a:r>
                  <a:rPr lang="fr-FR">
                    <a:latin typeface="Cambria Math" panose="02040503050406030204" pitchFamily="18" charset="0"/>
                  </a:rPr>
                  <a:t>Plan : </a:t>
                </a:r>
                <a:endParaRPr lang="fr-FR" b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p>
                        </m:sSup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fr-FR"/>
                  <a:t>  ,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𝑣</m:t>
                    </m:r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p>
                        </m:sSup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fr-FR"/>
                  <a:t>. 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p>
                        </m:sSup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∅</m:t>
                        </m:r>
                      </m:e>
                    </m:d>
                  </m:oMath>
                </a14:m>
                <a:endParaRPr lang="fr-FR" b="0"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fr-FR" b="0">
                    <a:ea typeface="Cambria Math" panose="02040503050406030204" pitchFamily="18" charset="0"/>
                  </a:rPr>
                  <a:t> </a:t>
                </a:r>
                <a:r>
                  <a:rPr lang="fr-FR" b="0" err="1">
                    <a:ea typeface="Cambria Math" panose="02040503050406030204" pitchFamily="18" charset="0"/>
                  </a:rPr>
                  <a:t>vector</a:t>
                </a:r>
                <a:r>
                  <a:rPr lang="fr-FR" b="0">
                    <a:ea typeface="Cambria Math" panose="02040503050406030204" pitchFamily="18" charset="0"/>
                  </a:rPr>
                  <a:t> 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sub>
                      </m:sSub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nary>
                        <m:naryPr>
                          <m:chr m:val="∑"/>
                          <m:supHide m:val="on"/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b>
                        <m:sup/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  <m:d>
                            <m:d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</m:t>
                              </m:r>
                              <m:sSup>
                                <m:sSup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𝐻</m:t>
                                  </m:r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</m:t>
                              </m:r>
                              <m:sSup>
                                <m:sSup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𝑅</m:t>
                                  </m:r>
                                </m:sup>
                              </m:sSup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</m:t>
                              </m:r>
                              <m:sSup>
                                <m:sSup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  <m:d>
                                <m:d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fr-F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p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𝐻</m:t>
                                      </m:r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</m:e>
                              </m:d>
                            </m:sub>
                          </m:s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fr-FR" b="0">
                  <a:ea typeface="Cambria Math" panose="02040503050406030204" pitchFamily="18" charset="0"/>
                </a:endParaRPr>
              </a:p>
              <a:p>
                <a:r>
                  <a:rPr lang="fr-FR" b="0" err="1">
                    <a:ea typeface="Cambria Math" panose="02040503050406030204" pitchFamily="18" charset="0"/>
                  </a:rPr>
                  <a:t>With</a:t>
                </a:r>
                <a:r>
                  <a:rPr lang="fr-FR">
                    <a:ea typeface="Cambria Math" panose="02040503050406030204" pitchFamily="18" charset="0"/>
                  </a:rPr>
                  <a:t> 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𝑎𝑟𝑔𝑚𝑎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sSup>
                          <m:sSupPr>
                            <m:ctrlP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sup>
                        </m:sSup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sup>
                    </m:sSup>
                    <m:r>
                      <a:rPr lang="fr-FR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fr-FR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a</m:t>
                        </m:r>
                      </m:e>
                      <m:sup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sup>
                    </m:sSup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fr-FR" b="0">
                  <a:ea typeface="Cambria Math" panose="02040503050406030204" pitchFamily="18" charset="0"/>
                </a:endParaRPr>
              </a:p>
              <a:p>
                <a:endParaRPr lang="fr-FR" b="0">
                  <a:ea typeface="Cambria Math" panose="02040503050406030204" pitchFamily="18" charset="0"/>
                </a:endParaRPr>
              </a:p>
              <a:p>
                <a:r>
                  <a:rPr lang="fr-FR">
                    <a:ea typeface="Cambria Math" panose="02040503050406030204" pitchFamily="18" charset="0"/>
                  </a:rPr>
                  <a:t>Q-value: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𝐻</m:t>
                              </m:r>
                            </m:sup>
                          </m:sSup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sup>
                          </m:sSup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p>
                                <m:sSup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9"/>
                                    </m:rP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  <m:sup/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</m:nary>
                        </m:e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</m:sup>
                      </m:sSup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sup>
                      </m:sSup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 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  <m:d>
                            <m:d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𝐻</m:t>
                                  </m:r>
                                </m:sup>
                              </m:sSup>
                            </m:e>
                          </m:d>
                        </m:sub>
                      </m:sSub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fr-FR" b="0">
                  <a:ea typeface="Cambria Math" panose="02040503050406030204" pitchFamily="18" charset="0"/>
                </a:endParaRPr>
              </a:p>
              <a:p>
                <a:endParaRPr lang="fr-FR" b="0">
                  <a:ea typeface="Cambria Math" panose="02040503050406030204" pitchFamily="18" charset="0"/>
                </a:endParaRPr>
              </a:p>
              <a:p>
                <a:endParaRPr lang="fr-FR"/>
              </a:p>
            </p:txBody>
          </p:sp>
        </mc:Choice>
        <mc:Fallback xmlns="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BB0D972D-81E0-3AA8-FE44-C2CA9058CF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897" y="3133870"/>
                <a:ext cx="7547675" cy="3852850"/>
              </a:xfrm>
              <a:prstGeom prst="rect">
                <a:avLst/>
              </a:prstGeom>
              <a:blipFill>
                <a:blip r:embed="rId2"/>
                <a:stretch>
                  <a:fillRect l="-646" t="-9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0D571B5C-C910-33C6-78FC-87B90DF97E8A}"/>
              </a:ext>
            </a:extLst>
          </p:cNvPr>
          <p:cNvSpPr/>
          <p:nvPr/>
        </p:nvSpPr>
        <p:spPr>
          <a:xfrm>
            <a:off x="7268705" y="2898183"/>
            <a:ext cx="4602997" cy="3626603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68463D1A-6600-CE90-46D9-0D79935B5428}"/>
              </a:ext>
            </a:extLst>
          </p:cNvPr>
          <p:cNvSpPr txBox="1"/>
          <p:nvPr/>
        </p:nvSpPr>
        <p:spPr>
          <a:xfrm>
            <a:off x="7470183" y="3003324"/>
            <a:ext cx="417292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Use of a </a:t>
            </a:r>
            <a:r>
              <a:rPr lang="fr-FR" err="1"/>
              <a:t>recursive</a:t>
            </a:r>
            <a:r>
              <a:rPr lang="fr-FR"/>
              <a:t> structure and Bellman </a:t>
            </a:r>
            <a:r>
              <a:rPr lang="fr-FR" err="1"/>
              <a:t>udpates</a:t>
            </a:r>
            <a:endParaRPr lang="fr-FR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Test on all possible plans, </a:t>
            </a:r>
            <a:r>
              <a:rPr lang="fr-FR" err="1"/>
              <a:t>with</a:t>
            </a:r>
            <a:r>
              <a:rPr lang="fr-FR"/>
              <a:t> </a:t>
            </a:r>
            <a:r>
              <a:rPr lang="fr-FR" err="1"/>
              <a:t>pruning</a:t>
            </a:r>
            <a:r>
              <a:rPr lang="fr-FR"/>
              <a:t> of </a:t>
            </a:r>
            <a:r>
              <a:rPr lang="fr-FR" err="1"/>
              <a:t>sub-optimal</a:t>
            </a:r>
            <a:r>
              <a:rPr lang="fr-FR"/>
              <a:t> plans at </a:t>
            </a:r>
            <a:r>
              <a:rPr lang="fr-FR" err="1"/>
              <a:t>each</a:t>
            </a:r>
            <a:r>
              <a:rPr lang="fr-FR"/>
              <a:t> </a:t>
            </a:r>
            <a:r>
              <a:rPr lang="fr-FR" err="1"/>
              <a:t>step</a:t>
            </a:r>
            <a:endParaRPr lang="fr-FR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Update of a value </a:t>
            </a:r>
            <a:r>
              <a:rPr lang="fr-FR" err="1"/>
              <a:t>function</a:t>
            </a:r>
            <a:r>
              <a:rPr lang="fr-FR"/>
              <a:t> at </a:t>
            </a:r>
            <a:r>
              <a:rPr lang="fr-FR" err="1"/>
              <a:t>each</a:t>
            </a:r>
            <a:r>
              <a:rPr lang="fr-FR"/>
              <a:t> </a:t>
            </a:r>
            <a:r>
              <a:rPr lang="fr-FR" err="1"/>
              <a:t>step</a:t>
            </a:r>
            <a:r>
              <a:rPr lang="fr-FR"/>
              <a:t> to help </a:t>
            </a:r>
            <a:r>
              <a:rPr lang="fr-FR" err="1"/>
              <a:t>pruning</a:t>
            </a:r>
            <a:endParaRPr lang="fr-FR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Outputs an optimal </a:t>
            </a:r>
            <a:r>
              <a:rPr lang="fr-FR" err="1"/>
              <a:t>conditional</a:t>
            </a:r>
            <a:r>
              <a:rPr lang="fr-FR"/>
              <a:t> plan </a:t>
            </a:r>
            <a:r>
              <a:rPr lang="fr-FR" err="1"/>
              <a:t>regarding</a:t>
            </a:r>
            <a:r>
              <a:rPr lang="fr-FR"/>
              <a:t> an </a:t>
            </a:r>
            <a:r>
              <a:rPr lang="fr-FR" err="1"/>
              <a:t>initilal</a:t>
            </a:r>
            <a:r>
              <a:rPr lang="fr-FR"/>
              <a:t> </a:t>
            </a:r>
            <a:r>
              <a:rPr lang="fr-FR" err="1"/>
              <a:t>belief</a:t>
            </a:r>
            <a:endParaRPr lang="fr-FR"/>
          </a:p>
        </p:txBody>
      </p:sp>
      <p:pic>
        <p:nvPicPr>
          <p:cNvPr id="6" name="Image 5" descr="Ampoule - Icônes la technologie gratuites">
            <a:extLst>
              <a:ext uri="{FF2B5EF4-FFF2-40B4-BE49-F238E27FC236}">
                <a16:creationId xmlns:a16="http://schemas.microsoft.com/office/drawing/2014/main" id="{8D77CEC5-DB0A-D049-EAFE-691E30BB78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084" y="332744"/>
            <a:ext cx="952231" cy="919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5573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:a16="http://schemas.microsoft.com/office/drawing/2014/main" id="{777AAE65-3D6B-C56A-69AD-3E12C77EA0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641" y="1515647"/>
            <a:ext cx="6168336" cy="4873495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33C1E81E-9014-9A29-98E0-7F1FF7852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err="1"/>
              <a:t>Results</a:t>
            </a:r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4E70CF80-0D04-7E05-FE5A-9ACC67E6CF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4083" y="1372918"/>
            <a:ext cx="1780285" cy="1455241"/>
          </a:xfrm>
          <a:prstGeom prst="rect">
            <a:avLst/>
          </a:prstGeom>
        </p:spPr>
      </p:pic>
      <p:sp>
        <p:nvSpPr>
          <p:cNvPr id="8" name="Flèche vers le bas 7">
            <a:extLst>
              <a:ext uri="{FF2B5EF4-FFF2-40B4-BE49-F238E27FC236}">
                <a16:creationId xmlns:a16="http://schemas.microsoft.com/office/drawing/2014/main" id="{C586EAA0-67D5-A12B-7CE5-A241FC6DD2AE}"/>
              </a:ext>
            </a:extLst>
          </p:cNvPr>
          <p:cNvSpPr/>
          <p:nvPr/>
        </p:nvSpPr>
        <p:spPr>
          <a:xfrm rot="16200000">
            <a:off x="1144470" y="2918446"/>
            <a:ext cx="333830" cy="579724"/>
          </a:xfrm>
          <a:prstGeom prst="down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Flèche vers le bas 8">
            <a:extLst>
              <a:ext uri="{FF2B5EF4-FFF2-40B4-BE49-F238E27FC236}">
                <a16:creationId xmlns:a16="http://schemas.microsoft.com/office/drawing/2014/main" id="{3BCDB9BF-FB7D-1AA1-6C1A-2A4D98C30EA1}"/>
              </a:ext>
            </a:extLst>
          </p:cNvPr>
          <p:cNvSpPr/>
          <p:nvPr/>
        </p:nvSpPr>
        <p:spPr>
          <a:xfrm rot="10800000">
            <a:off x="1820248" y="2446144"/>
            <a:ext cx="333830" cy="579724"/>
          </a:xfrm>
          <a:prstGeom prst="down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7A0B2F4C-7972-2590-C113-83E36B7E3A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3977" y="5804942"/>
            <a:ext cx="5549900" cy="584200"/>
          </a:xfrm>
          <a:prstGeom prst="rect">
            <a:avLst/>
          </a:prstGeom>
        </p:spPr>
      </p:pic>
      <p:sp>
        <p:nvSpPr>
          <p:cNvPr id="12" name="Flèche vers le bas 11">
            <a:extLst>
              <a:ext uri="{FF2B5EF4-FFF2-40B4-BE49-F238E27FC236}">
                <a16:creationId xmlns:a16="http://schemas.microsoft.com/office/drawing/2014/main" id="{B5D2FC2F-B35A-E554-36B8-467EE277540A}"/>
              </a:ext>
            </a:extLst>
          </p:cNvPr>
          <p:cNvSpPr/>
          <p:nvPr/>
        </p:nvSpPr>
        <p:spPr>
          <a:xfrm rot="16200000">
            <a:off x="2342986" y="1875142"/>
            <a:ext cx="333830" cy="579724"/>
          </a:xfrm>
          <a:prstGeom prst="down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Flèche vers le bas 12">
            <a:extLst>
              <a:ext uri="{FF2B5EF4-FFF2-40B4-BE49-F238E27FC236}">
                <a16:creationId xmlns:a16="http://schemas.microsoft.com/office/drawing/2014/main" id="{3994F532-A48F-D09C-463E-AB346DEF22FB}"/>
              </a:ext>
            </a:extLst>
          </p:cNvPr>
          <p:cNvSpPr/>
          <p:nvPr/>
        </p:nvSpPr>
        <p:spPr>
          <a:xfrm rot="16200000">
            <a:off x="3152894" y="1871008"/>
            <a:ext cx="333830" cy="579724"/>
          </a:xfrm>
          <a:prstGeom prst="down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8" name="Graphique 17" descr="Robot contour">
            <a:extLst>
              <a:ext uri="{FF2B5EF4-FFF2-40B4-BE49-F238E27FC236}">
                <a16:creationId xmlns:a16="http://schemas.microsoft.com/office/drawing/2014/main" id="{A51FFC9D-83BC-A042-8CF0-676485C8F8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601604" y="406736"/>
            <a:ext cx="771116" cy="771116"/>
          </a:xfrm>
          <a:prstGeom prst="rect">
            <a:avLst/>
          </a:prstGeom>
        </p:spPr>
      </p:pic>
      <p:pic>
        <p:nvPicPr>
          <p:cNvPr id="19" name="Graphique 18" descr="Femme avec un remplissage uni">
            <a:extLst>
              <a:ext uri="{FF2B5EF4-FFF2-40B4-BE49-F238E27FC236}">
                <a16:creationId xmlns:a16="http://schemas.microsoft.com/office/drawing/2014/main" id="{7E1F7BD2-6915-28A1-564E-8DF12C63D9D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302416" y="450321"/>
            <a:ext cx="727531" cy="727531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F589F103-0700-5F7F-1A6A-6888D972BA2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89154" y="1433248"/>
            <a:ext cx="1479545" cy="1455241"/>
          </a:xfrm>
          <a:prstGeom prst="rect">
            <a:avLst/>
          </a:prstGeom>
        </p:spPr>
      </p:pic>
      <p:sp>
        <p:nvSpPr>
          <p:cNvPr id="21" name="ZoneTexte 20">
            <a:extLst>
              <a:ext uri="{FF2B5EF4-FFF2-40B4-BE49-F238E27FC236}">
                <a16:creationId xmlns:a16="http://schemas.microsoft.com/office/drawing/2014/main" id="{1787FE76-E433-3048-E560-8F7EF7D921EE}"/>
              </a:ext>
            </a:extLst>
          </p:cNvPr>
          <p:cNvSpPr txBox="1"/>
          <p:nvPr/>
        </p:nvSpPr>
        <p:spPr>
          <a:xfrm>
            <a:off x="8095488" y="814086"/>
            <a:ext cx="3486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err="1"/>
              <a:t>Some</a:t>
            </a:r>
            <a:r>
              <a:rPr lang="fr-FR"/>
              <a:t> </a:t>
            </a:r>
            <a:r>
              <a:rPr lang="fr-FR" err="1"/>
              <a:t>other</a:t>
            </a:r>
            <a:r>
              <a:rPr lang="fr-FR"/>
              <a:t> possible states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C9029E4C-4A9D-D43C-764E-EC5D362211C6}"/>
              </a:ext>
            </a:extLst>
          </p:cNvPr>
          <p:cNvSpPr txBox="1"/>
          <p:nvPr/>
        </p:nvSpPr>
        <p:spPr>
          <a:xfrm>
            <a:off x="7305233" y="3103525"/>
            <a:ext cx="4148013" cy="926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/>
              <a:t>The </a:t>
            </a:r>
            <a:r>
              <a:rPr lang="fr-FR" err="1"/>
              <a:t>algorithm</a:t>
            </a:r>
            <a:r>
              <a:rPr lang="fr-FR"/>
              <a:t> </a:t>
            </a:r>
            <a:r>
              <a:rPr lang="fr-FR" err="1"/>
              <a:t>gives</a:t>
            </a:r>
            <a:r>
              <a:rPr lang="fr-FR"/>
              <a:t> the </a:t>
            </a:r>
            <a:r>
              <a:rPr lang="fr-FR" err="1"/>
              <a:t>policy</a:t>
            </a:r>
            <a:r>
              <a:rPr lang="fr-FR"/>
              <a:t> in </a:t>
            </a:r>
            <a:r>
              <a:rPr lang="fr-FR" err="1"/>
              <a:t>which</a:t>
            </a:r>
            <a:r>
              <a:rPr lang="fr-FR"/>
              <a:t> the robot </a:t>
            </a:r>
            <a:r>
              <a:rPr lang="fr-FR" err="1"/>
              <a:t>will</a:t>
            </a:r>
            <a:r>
              <a:rPr lang="fr-FR"/>
              <a:t> best </a:t>
            </a:r>
            <a:r>
              <a:rPr lang="fr-FR" err="1"/>
              <a:t>adapt</a:t>
            </a:r>
            <a:r>
              <a:rPr lang="fr-FR"/>
              <a:t> to optimal </a:t>
            </a:r>
            <a:r>
              <a:rPr lang="fr-FR" err="1"/>
              <a:t>human</a:t>
            </a:r>
            <a:r>
              <a:rPr lang="fr-FR"/>
              <a:t> feedback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4816843C-3BE9-CD04-BEB1-4C789ED55143}"/>
              </a:ext>
            </a:extLst>
          </p:cNvPr>
          <p:cNvSpPr txBox="1"/>
          <p:nvPr/>
        </p:nvSpPr>
        <p:spPr>
          <a:xfrm>
            <a:off x="6352032" y="5435610"/>
            <a:ext cx="3486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/>
              <a:t>Example output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E334C2CB-10E2-78ED-8B56-C8ED5AE97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1745" y="4289884"/>
            <a:ext cx="362947" cy="362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ZoneTexte 23">
            <a:extLst>
              <a:ext uri="{FF2B5EF4-FFF2-40B4-BE49-F238E27FC236}">
                <a16:creationId xmlns:a16="http://schemas.microsoft.com/office/drawing/2014/main" id="{044BB74A-167A-D61F-E58A-449C8B6B07FE}"/>
              </a:ext>
            </a:extLst>
          </p:cNvPr>
          <p:cNvSpPr txBox="1"/>
          <p:nvPr/>
        </p:nvSpPr>
        <p:spPr>
          <a:xfrm>
            <a:off x="7194692" y="4244878"/>
            <a:ext cx="4148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err="1"/>
              <a:t>True</a:t>
            </a:r>
            <a:r>
              <a:rPr lang="fr-FR"/>
              <a:t> </a:t>
            </a:r>
            <a:r>
              <a:rPr lang="fr-FR" err="1"/>
              <a:t>step</a:t>
            </a:r>
            <a:r>
              <a:rPr lang="fr-FR"/>
              <a:t> by </a:t>
            </a:r>
            <a:r>
              <a:rPr lang="fr-FR" err="1"/>
              <a:t>step</a:t>
            </a:r>
            <a:r>
              <a:rPr lang="fr-FR"/>
              <a:t> </a:t>
            </a:r>
            <a:r>
              <a:rPr lang="fr-FR" err="1"/>
              <a:t>problem</a:t>
            </a:r>
            <a:endParaRPr lang="fr-FR"/>
          </a:p>
        </p:txBody>
      </p:sp>
      <p:pic>
        <p:nvPicPr>
          <p:cNvPr id="25" name="Picture 4">
            <a:extLst>
              <a:ext uri="{FF2B5EF4-FFF2-40B4-BE49-F238E27FC236}">
                <a16:creationId xmlns:a16="http://schemas.microsoft.com/office/drawing/2014/main" id="{6A6344B5-FDED-6472-8BDC-238C0E6A46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1745" y="3375224"/>
            <a:ext cx="362947" cy="362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87825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3325623E-ECC2-F3D2-60E9-C8D4F73C09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B058A6E-E02B-44A1-83CB-F5501D289EC3}" type="slidenum">
              <a:rPr lang="fr-FR" smtClean="0"/>
              <a:t>27</a:t>
            </a:fld>
            <a:endParaRPr lang="fr-FR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6318C653-3C0B-A8DB-B120-E7C48FAE8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err="1"/>
              <a:t>Summary</a:t>
            </a:r>
            <a:endParaRPr lang="fr-FR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BAFBB74F-52D6-F63D-C0CD-22A565DEC80F}"/>
              </a:ext>
            </a:extLst>
          </p:cNvPr>
          <p:cNvSpPr txBox="1"/>
          <p:nvPr/>
        </p:nvSpPr>
        <p:spPr>
          <a:xfrm>
            <a:off x="571500" y="1601519"/>
            <a:ext cx="50927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>
                <a:solidFill>
                  <a:schemeClr val="accent1"/>
                </a:solidFill>
              </a:rPr>
              <a:t>In the article </a:t>
            </a:r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9D8EB34E-E9C5-FD58-421F-690AAB9320D7}"/>
              </a:ext>
            </a:extLst>
          </p:cNvPr>
          <p:cNvCxnSpPr>
            <a:cxnSpLocks/>
          </p:cNvCxnSpPr>
          <p:nvPr/>
        </p:nvCxnSpPr>
        <p:spPr>
          <a:xfrm>
            <a:off x="6096000" y="1955800"/>
            <a:ext cx="0" cy="3205212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ZoneTexte 7">
            <a:extLst>
              <a:ext uri="{FF2B5EF4-FFF2-40B4-BE49-F238E27FC236}">
                <a16:creationId xmlns:a16="http://schemas.microsoft.com/office/drawing/2014/main" id="{B7CB231D-BA76-F6D8-98D0-3B02AA659D53}"/>
              </a:ext>
            </a:extLst>
          </p:cNvPr>
          <p:cNvSpPr txBox="1"/>
          <p:nvPr/>
        </p:nvSpPr>
        <p:spPr>
          <a:xfrm>
            <a:off x="706582" y="2189018"/>
            <a:ext cx="495761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Introduction of the CIRL </a:t>
            </a:r>
            <a:r>
              <a:rPr lang="fr-FR" err="1"/>
              <a:t>framework</a:t>
            </a:r>
            <a:endParaRPr lang="fr-FR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/>
              <a:t>Reduction to a </a:t>
            </a:r>
            <a:r>
              <a:rPr lang="fr-FR" err="1"/>
              <a:t>coordiantion</a:t>
            </a:r>
            <a:r>
              <a:rPr lang="fr-FR"/>
              <a:t> POMPDP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Application to </a:t>
            </a:r>
            <a:r>
              <a:rPr lang="fr-FR" err="1"/>
              <a:t>Apprenticeship</a:t>
            </a:r>
            <a:r>
              <a:rPr lang="fr-FR"/>
              <a:t> </a:t>
            </a:r>
            <a:r>
              <a:rPr lang="fr-FR" err="1"/>
              <a:t>learning</a:t>
            </a:r>
            <a:endParaRPr lang="fr-FR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/>
              <a:t>Very </a:t>
            </a:r>
            <a:r>
              <a:rPr lang="fr-FR" err="1"/>
              <a:t>specific</a:t>
            </a:r>
            <a:r>
              <a:rPr lang="fr-FR"/>
              <a:t> </a:t>
            </a:r>
            <a:r>
              <a:rPr lang="fr-FR" err="1"/>
              <a:t>framework</a:t>
            </a:r>
            <a:r>
              <a:rPr lang="fr-FR"/>
              <a:t> (</a:t>
            </a:r>
            <a:r>
              <a:rPr lang="fr-FR" err="1"/>
              <a:t>linear</a:t>
            </a:r>
            <a:r>
              <a:rPr lang="fr-FR"/>
              <a:t> </a:t>
            </a:r>
            <a:r>
              <a:rPr lang="fr-FR" err="1"/>
              <a:t>reward</a:t>
            </a:r>
            <a:r>
              <a:rPr lang="fr-FR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err="1"/>
              <a:t>Approximate</a:t>
            </a:r>
            <a:r>
              <a:rPr lang="fr-FR"/>
              <a:t> </a:t>
            </a:r>
            <a:r>
              <a:rPr lang="fr-FR" err="1"/>
              <a:t>method</a:t>
            </a:r>
            <a:r>
              <a:rPr lang="fr-FR"/>
              <a:t> </a:t>
            </a:r>
            <a:r>
              <a:rPr lang="fr-FR" err="1"/>
              <a:t>using</a:t>
            </a:r>
            <a:r>
              <a:rPr lang="fr-FR"/>
              <a:t>  a </a:t>
            </a:r>
            <a:r>
              <a:rPr lang="fr-FR" err="1"/>
              <a:t>heuristic</a:t>
            </a:r>
            <a:r>
              <a:rPr lang="fr-FR"/>
              <a:t> in </a:t>
            </a:r>
            <a:r>
              <a:rPr lang="fr-FR" err="1"/>
              <a:t>this</a:t>
            </a:r>
            <a:r>
              <a:rPr lang="fr-FR"/>
              <a:t> context</a:t>
            </a:r>
          </a:p>
          <a:p>
            <a:pPr lvl="1"/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F579CBE4-D7D1-2C1E-D500-8993A7FC55C0}"/>
              </a:ext>
            </a:extLst>
          </p:cNvPr>
          <p:cNvSpPr txBox="1"/>
          <p:nvPr/>
        </p:nvSpPr>
        <p:spPr>
          <a:xfrm>
            <a:off x="6823793" y="1601519"/>
            <a:ext cx="50927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>
                <a:solidFill>
                  <a:schemeClr val="accent1"/>
                </a:solidFill>
              </a:rPr>
              <a:t>Our contribution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CA94A6CE-E24A-81AB-EBF7-6AA64F8F9618}"/>
              </a:ext>
            </a:extLst>
          </p:cNvPr>
          <p:cNvSpPr txBox="1"/>
          <p:nvPr/>
        </p:nvSpPr>
        <p:spPr>
          <a:xfrm>
            <a:off x="6396182" y="2001629"/>
            <a:ext cx="495761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err="1"/>
              <a:t>Highligted</a:t>
            </a:r>
            <a:r>
              <a:rPr lang="fr-FR"/>
              <a:t> </a:t>
            </a:r>
            <a:r>
              <a:rPr lang="fr-FR" err="1"/>
              <a:t>critical</a:t>
            </a:r>
            <a:r>
              <a:rPr lang="fr-FR"/>
              <a:t> </a:t>
            </a:r>
            <a:r>
              <a:rPr lang="fr-FR" err="1"/>
              <a:t>unstated</a:t>
            </a:r>
            <a:r>
              <a:rPr lang="fr-FR"/>
              <a:t> </a:t>
            </a:r>
            <a:r>
              <a:rPr lang="fr-FR" err="1"/>
              <a:t>hypotheses</a:t>
            </a:r>
            <a:r>
              <a:rPr lang="fr-FR"/>
              <a:t> in the article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err="1"/>
              <a:t>Reproduced</a:t>
            </a:r>
            <a:r>
              <a:rPr lang="fr-FR"/>
              <a:t> and </a:t>
            </a:r>
            <a:r>
              <a:rPr lang="fr-FR" err="1"/>
              <a:t>explained</a:t>
            </a:r>
            <a:r>
              <a:rPr lang="fr-FR"/>
              <a:t> the </a:t>
            </a:r>
            <a:r>
              <a:rPr lang="fr-FR" err="1"/>
              <a:t>paper</a:t>
            </a:r>
            <a:r>
              <a:rPr lang="fr-FR"/>
              <a:t> </a:t>
            </a:r>
            <a:r>
              <a:rPr lang="fr-FR" err="1"/>
              <a:t>experiments</a:t>
            </a:r>
            <a:endParaRPr lang="fr-FR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Building on </a:t>
            </a:r>
            <a:r>
              <a:rPr lang="fr-FR" err="1"/>
              <a:t>papers</a:t>
            </a:r>
            <a:r>
              <a:rPr lang="fr-FR"/>
              <a:t>, </a:t>
            </a:r>
            <a:r>
              <a:rPr lang="fr-FR" err="1"/>
              <a:t>found</a:t>
            </a:r>
            <a:r>
              <a:rPr lang="fr-FR"/>
              <a:t> and </a:t>
            </a:r>
            <a:r>
              <a:rPr lang="fr-FR" err="1"/>
              <a:t>implemented</a:t>
            </a:r>
            <a:r>
              <a:rPr lang="fr-FR"/>
              <a:t> a more efficient reformulation of CIRL </a:t>
            </a:r>
            <a:r>
              <a:rPr lang="fr-FR" err="1"/>
              <a:t>problems</a:t>
            </a:r>
            <a:endParaRPr lang="fr-FR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err="1"/>
              <a:t>Applied</a:t>
            </a:r>
            <a:r>
              <a:rPr lang="fr-FR"/>
              <a:t> </a:t>
            </a:r>
            <a:r>
              <a:rPr lang="fr-FR" err="1"/>
              <a:t>it</a:t>
            </a:r>
            <a:r>
              <a:rPr lang="fr-FR"/>
              <a:t> to a </a:t>
            </a:r>
            <a:r>
              <a:rPr lang="fr-FR" err="1"/>
              <a:t>problem</a:t>
            </a:r>
            <a:r>
              <a:rPr lang="fr-FR"/>
              <a:t> </a:t>
            </a:r>
            <a:r>
              <a:rPr lang="fr-FR" err="1"/>
              <a:t>that</a:t>
            </a:r>
            <a:r>
              <a:rPr lang="fr-FR"/>
              <a:t> </a:t>
            </a:r>
            <a:r>
              <a:rPr lang="fr-FR" err="1"/>
              <a:t>fully</a:t>
            </a:r>
            <a:r>
              <a:rPr lang="fr-FR"/>
              <a:t> the </a:t>
            </a:r>
            <a:r>
              <a:rPr lang="fr-FR" err="1"/>
              <a:t>theoretical</a:t>
            </a:r>
            <a:r>
              <a:rPr lang="fr-FR"/>
              <a:t> </a:t>
            </a:r>
            <a:r>
              <a:rPr lang="fr-FR" err="1"/>
              <a:t>framework</a:t>
            </a:r>
            <a:r>
              <a:rPr lang="fr-FR"/>
              <a:t> of  CIRL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/>
          </a:p>
          <a:p>
            <a:pPr lvl="1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271369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B576D23-F7B4-ACB4-901C-1508ADA377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Applications of CIRL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6D43DC6-F718-D22D-CDFD-9829A8E647A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r-FR"/>
              <a:t>Personal assistant, </a:t>
            </a:r>
            <a:r>
              <a:rPr lang="fr-FR" err="1"/>
              <a:t>learning</a:t>
            </a:r>
            <a:r>
              <a:rPr lang="fr-FR"/>
              <a:t> to help the user </a:t>
            </a:r>
            <a:r>
              <a:rPr lang="fr-FR" err="1"/>
              <a:t>based</a:t>
            </a:r>
            <a:r>
              <a:rPr lang="fr-FR"/>
              <a:t> on </a:t>
            </a:r>
            <a:r>
              <a:rPr lang="fr-FR" err="1"/>
              <a:t>their</a:t>
            </a:r>
            <a:r>
              <a:rPr lang="fr-FR"/>
              <a:t> </a:t>
            </a:r>
            <a:r>
              <a:rPr lang="fr-FR" err="1"/>
              <a:t>preferences</a:t>
            </a:r>
            <a:endParaRPr lang="fr-FR"/>
          </a:p>
          <a:p>
            <a:endParaRPr lang="fr-FR"/>
          </a:p>
          <a:p>
            <a:r>
              <a:rPr lang="fr-FR"/>
              <a:t>Recommandation </a:t>
            </a:r>
            <a:r>
              <a:rPr lang="fr-FR" err="1"/>
              <a:t>systems</a:t>
            </a:r>
            <a:r>
              <a:rPr lang="fr-FR"/>
              <a:t>, </a:t>
            </a:r>
            <a:r>
              <a:rPr lang="fr-FR" err="1"/>
              <a:t>learning</a:t>
            </a:r>
            <a:r>
              <a:rPr lang="fr-FR"/>
              <a:t> the </a:t>
            </a:r>
            <a:r>
              <a:rPr lang="fr-FR" err="1"/>
              <a:t>users</a:t>
            </a:r>
            <a:r>
              <a:rPr lang="fr-FR"/>
              <a:t> </a:t>
            </a:r>
            <a:r>
              <a:rPr lang="fr-FR" err="1"/>
              <a:t>preferences</a:t>
            </a:r>
            <a:r>
              <a:rPr lang="fr-FR"/>
              <a:t>.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D2D2A69-8F4D-91AF-DB4F-003F3DBCA6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B058A6E-E02B-44A1-83CB-F5501D289EC3}" type="slidenum">
              <a:rPr lang="fr-FR" smtClean="0"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769759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9F81D3-887F-0E7C-B05C-420276B1A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Annexes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5BBA2A-BEDA-1E23-1E59-EFA5EB54E4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E09D77-5339-B218-3CE0-4CFF6E0E5E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5452" y="1769434"/>
            <a:ext cx="7199615" cy="4783766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F8E6D3F-1092-D120-0B68-A166269CBB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B058A6E-E02B-44A1-83CB-F5501D289EC3}" type="slidenum">
              <a:rPr lang="fr-FR" smtClean="0"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214010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43FA8BB-C68A-4AA5-930C-59C1DD95F1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20537"/>
            <a:ext cx="9144000" cy="2387600"/>
          </a:xfrm>
        </p:spPr>
        <p:txBody>
          <a:bodyPr/>
          <a:lstStyle/>
          <a:p>
            <a:r>
              <a:rPr lang="fr-FR">
                <a:latin typeface="Georgia"/>
              </a:rPr>
              <a:t>I – The CIRL Framework</a:t>
            </a:r>
            <a:endParaRPr lang="fr-FR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941C980A-8A0A-617E-12E2-2DAB725954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058A6E-E02B-44A1-83CB-F5501D289EC3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233906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CCC82484-2304-B50F-BFAC-F066AA410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err="1"/>
              <a:t>Context</a:t>
            </a:r>
            <a:r>
              <a:rPr lang="fr-FR"/>
              <a:t> and Motivation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58FCB2B7-B3C2-A272-1127-F4244F37AFF4}"/>
              </a:ext>
            </a:extLst>
          </p:cNvPr>
          <p:cNvSpPr>
            <a:spLocks noGrp="1" noChangeArrowheads="1"/>
          </p:cNvSpPr>
          <p:nvPr>
            <p:ph type="body" sz="quarter" idx="10"/>
          </p:nvPr>
        </p:nvSpPr>
        <p:spPr bwMode="auto">
          <a:xfrm>
            <a:off x="579120" y="1372919"/>
            <a:ext cx="11033760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Reinforcement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Learning : </a:t>
            </a:r>
            <a:r>
              <a:rPr kumimoji="0" lang="fr-FR" altLang="fr-FR" sz="1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Maximizing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kumimoji="0" lang="fr-FR" altLang="fr-FR" sz="1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reward</a:t>
            </a: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kumimoji="0" lang="fr-FR" altLang="fr-FR" sz="18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function</a:t>
            </a: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altLang="fr-FR" sz="1800">
              <a:latin typeface="+mj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Issue : 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</a:pPr>
            <a:r>
              <a:rPr lang="fr-FR" altLang="fr-FR" sz="1800" err="1">
                <a:latin typeface="+mj-lt"/>
              </a:rPr>
              <a:t>Alignment</a:t>
            </a:r>
            <a:r>
              <a:rPr lang="fr-FR" altLang="fr-FR" sz="1800">
                <a:latin typeface="+mj-lt"/>
              </a:rPr>
              <a:t> </a:t>
            </a:r>
            <a:r>
              <a:rPr lang="fr-FR" altLang="fr-FR" sz="1800" err="1">
                <a:latin typeface="+mj-lt"/>
              </a:rPr>
              <a:t>problems</a:t>
            </a:r>
            <a:r>
              <a:rPr lang="fr-FR" altLang="fr-FR" sz="1800">
                <a:latin typeface="+mj-lt"/>
              </a:rPr>
              <a:t> : the </a:t>
            </a:r>
            <a:r>
              <a:rPr lang="fr-FR" altLang="fr-FR" sz="1800" err="1">
                <a:latin typeface="+mj-lt"/>
              </a:rPr>
              <a:t>reward</a:t>
            </a:r>
            <a:r>
              <a:rPr lang="fr-FR" altLang="fr-FR" sz="1800">
                <a:latin typeface="+mj-lt"/>
              </a:rPr>
              <a:t> </a:t>
            </a:r>
            <a:r>
              <a:rPr lang="fr-FR" altLang="fr-FR" sz="1800" err="1">
                <a:latin typeface="+mj-lt"/>
              </a:rPr>
              <a:t>function</a:t>
            </a:r>
            <a:r>
              <a:rPr lang="fr-FR" altLang="fr-FR" sz="1800">
                <a:latin typeface="+mj-lt"/>
              </a:rPr>
              <a:t> </a:t>
            </a:r>
            <a:r>
              <a:rPr lang="fr-FR" altLang="fr-FR" sz="1800" err="1">
                <a:latin typeface="+mj-lt"/>
              </a:rPr>
              <a:t>sometimes</a:t>
            </a:r>
            <a:r>
              <a:rPr lang="fr-FR" altLang="fr-FR" sz="1800">
                <a:latin typeface="+mj-lt"/>
              </a:rPr>
              <a:t> </a:t>
            </a:r>
            <a:r>
              <a:rPr lang="fr-FR" altLang="fr-FR" sz="1800" err="1">
                <a:latin typeface="+mj-lt"/>
              </a:rPr>
              <a:t>doesn’t</a:t>
            </a:r>
            <a:r>
              <a:rPr lang="fr-FR" altLang="fr-FR" sz="1800">
                <a:latin typeface="+mj-lt"/>
              </a:rPr>
              <a:t> match the objective</a:t>
            </a: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kumimoji="0" lang="fr-FR" altLang="fr-FR" sz="1800" b="0" i="1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6A8DF867-38FF-658C-3226-1A0252753609}"/>
              </a:ext>
            </a:extLst>
          </p:cNvPr>
          <p:cNvGrpSpPr/>
          <p:nvPr/>
        </p:nvGrpSpPr>
        <p:grpSpPr>
          <a:xfrm>
            <a:off x="772002" y="2656703"/>
            <a:ext cx="10581798" cy="3821729"/>
            <a:chOff x="1027386" y="3134711"/>
            <a:chExt cx="9906859" cy="3678642"/>
          </a:xfrm>
        </p:grpSpPr>
        <p:pic>
          <p:nvPicPr>
            <p:cNvPr id="6" name="Image 5">
              <a:extLst>
                <a:ext uri="{FF2B5EF4-FFF2-40B4-BE49-F238E27FC236}">
                  <a16:creationId xmlns:a16="http://schemas.microsoft.com/office/drawing/2014/main" id="{06BECABC-25EE-D593-A17E-59DB83EBB1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27386" y="3134711"/>
              <a:ext cx="9906859" cy="3276884"/>
            </a:xfrm>
            <a:prstGeom prst="rect">
              <a:avLst/>
            </a:prstGeom>
          </p:spPr>
        </p:pic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7260AE96-254B-FD85-9769-152B6ACF0D42}"/>
                </a:ext>
              </a:extLst>
            </p:cNvPr>
            <p:cNvSpPr txBox="1"/>
            <p:nvPr/>
          </p:nvSpPr>
          <p:spPr>
            <a:xfrm>
              <a:off x="1027386" y="6411595"/>
              <a:ext cx="9906859" cy="4017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err="1"/>
                <a:t>Some</a:t>
              </a:r>
              <a:r>
                <a:rPr lang="fr-FR"/>
                <a:t> value </a:t>
              </a:r>
              <a:r>
                <a:rPr lang="fr-FR" err="1"/>
                <a:t>alignment</a:t>
              </a:r>
              <a:r>
                <a:rPr lang="fr-FR"/>
                <a:t> </a:t>
              </a:r>
              <a:r>
                <a:rPr lang="fr-FR" err="1"/>
                <a:t>problems</a:t>
              </a:r>
              <a:r>
                <a:rPr lang="fr-FR"/>
                <a:t> in RL (Google </a:t>
              </a:r>
              <a:r>
                <a:rPr lang="fr-FR" err="1"/>
                <a:t>Deepmind</a:t>
              </a:r>
              <a:r>
                <a:rPr lang="fr-FR"/>
                <a:t>)</a:t>
              </a:r>
            </a:p>
          </p:txBody>
        </p:sp>
      </p:grp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F7A2658B-E7C4-F22F-864E-B1E92699C3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B058A6E-E02B-44A1-83CB-F5501D289EC3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840530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Black outlined square divided in sixteen parts, into sixteenths. 4x4 grid.  Isolated png illustration, transparent background. Asset for overlay,  montage, collage, presentation. Business concept. Illustration Stock |  Adobe Stock">
            <a:extLst>
              <a:ext uri="{FF2B5EF4-FFF2-40B4-BE49-F238E27FC236}">
                <a16:creationId xmlns:a16="http://schemas.microsoft.com/office/drawing/2014/main" id="{2DAC64B7-328F-03CC-76C4-4DBEA986AD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3" t="3471" r="4244" b="3086"/>
          <a:stretch/>
        </p:blipFill>
        <p:spPr bwMode="auto">
          <a:xfrm>
            <a:off x="1402887" y="4185820"/>
            <a:ext cx="1751986" cy="1783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F6BD2A63-8CCD-D41C-4EC7-5B7809E12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err="1"/>
              <a:t>Reinforcement</a:t>
            </a:r>
            <a:r>
              <a:rPr lang="fr-FR"/>
              <a:t> Learning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F813990-5F63-7529-DC85-DC8B11FD78D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8989" y="1559283"/>
            <a:ext cx="2655756" cy="584022"/>
          </a:xfrm>
        </p:spPr>
        <p:txBody>
          <a:bodyPr/>
          <a:lstStyle/>
          <a:p>
            <a:r>
              <a:rPr lang="fr-FR"/>
              <a:t>General setting</a:t>
            </a:r>
          </a:p>
        </p:txBody>
      </p: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4944E485-CB1A-4E5E-55C6-6882218C48AA}"/>
              </a:ext>
            </a:extLst>
          </p:cNvPr>
          <p:cNvCxnSpPr/>
          <p:nvPr/>
        </p:nvCxnSpPr>
        <p:spPr>
          <a:xfrm>
            <a:off x="4197247" y="1813030"/>
            <a:ext cx="0" cy="419724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D5C392C7-93B7-7D97-4153-BBAAD39FF085}"/>
              </a:ext>
            </a:extLst>
          </p:cNvPr>
          <p:cNvCxnSpPr/>
          <p:nvPr/>
        </p:nvCxnSpPr>
        <p:spPr>
          <a:xfrm>
            <a:off x="8247089" y="1813030"/>
            <a:ext cx="0" cy="419724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Espace réservé du texte 2">
            <a:extLst>
              <a:ext uri="{FF2B5EF4-FFF2-40B4-BE49-F238E27FC236}">
                <a16:creationId xmlns:a16="http://schemas.microsoft.com/office/drawing/2014/main" id="{6A7F46CB-96D5-9687-2146-71A77A79E26A}"/>
              </a:ext>
            </a:extLst>
          </p:cNvPr>
          <p:cNvSpPr txBox="1">
            <a:spLocks/>
          </p:cNvSpPr>
          <p:nvPr/>
        </p:nvSpPr>
        <p:spPr>
          <a:xfrm>
            <a:off x="4414663" y="1559283"/>
            <a:ext cx="3627620" cy="584022"/>
          </a:xfrm>
          <a:prstGeom prst="rect">
            <a:avLst/>
          </a:prstGeom>
        </p:spPr>
        <p:txBody>
          <a:bodyPr vert="horz" lIns="0" tIns="0" rIns="0" bIns="45720" rtlCol="0">
            <a:normAutofit fontScale="92500"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1714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9pPr>
          </a:lstStyle>
          <a:p>
            <a:pPr algn="ctr"/>
            <a:r>
              <a:rPr lang="fr-FR"/>
              <a:t>Inverse </a:t>
            </a:r>
            <a:r>
              <a:rPr lang="fr-FR" err="1"/>
              <a:t>Reinforcement</a:t>
            </a:r>
            <a:r>
              <a:rPr lang="fr-FR"/>
              <a:t> </a:t>
            </a:r>
            <a:r>
              <a:rPr lang="fr-FR" err="1"/>
              <a:t>learning</a:t>
            </a:r>
            <a:endParaRPr lang="fr-FR"/>
          </a:p>
        </p:txBody>
      </p:sp>
      <p:sp>
        <p:nvSpPr>
          <p:cNvPr id="11" name="Espace réservé du texte 2">
            <a:extLst>
              <a:ext uri="{FF2B5EF4-FFF2-40B4-BE49-F238E27FC236}">
                <a16:creationId xmlns:a16="http://schemas.microsoft.com/office/drawing/2014/main" id="{EA8C4E20-CCC5-5D2B-B06C-7F5E7A48E244}"/>
              </a:ext>
            </a:extLst>
          </p:cNvPr>
          <p:cNvSpPr txBox="1">
            <a:spLocks/>
          </p:cNvSpPr>
          <p:nvPr/>
        </p:nvSpPr>
        <p:spPr>
          <a:xfrm>
            <a:off x="8342081" y="1559283"/>
            <a:ext cx="3627620" cy="584022"/>
          </a:xfrm>
          <a:prstGeom prst="rect">
            <a:avLst/>
          </a:prstGeom>
        </p:spPr>
        <p:txBody>
          <a:bodyPr vert="horz" lIns="0" tIns="0" rIns="0" bIns="45720" rtlCol="0">
            <a:normAutofit fontScale="92500"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1714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9pPr>
          </a:lstStyle>
          <a:p>
            <a:pPr algn="ctr"/>
            <a:r>
              <a:rPr lang="fr-FR" err="1"/>
              <a:t>Cooperative</a:t>
            </a:r>
            <a:r>
              <a:rPr lang="fr-FR"/>
              <a:t> Inverse </a:t>
            </a:r>
            <a:r>
              <a:rPr lang="fr-FR" err="1"/>
              <a:t>Reinforcement</a:t>
            </a:r>
            <a:r>
              <a:rPr lang="fr-FR"/>
              <a:t> </a:t>
            </a:r>
            <a:r>
              <a:rPr lang="fr-FR" err="1"/>
              <a:t>learning</a:t>
            </a:r>
            <a:endParaRPr lang="fr-FR"/>
          </a:p>
          <a:p>
            <a:endParaRPr lang="fr-FR"/>
          </a:p>
        </p:txBody>
      </p:sp>
      <p:pic>
        <p:nvPicPr>
          <p:cNvPr id="12" name="Picture 2" descr="Black outlined square divided in sixteen parts, into sixteenths. 4x4 grid.  Isolated png illustration, transparent background. Asset for overlay,  montage, collage, presentation. Business concept. Illustration Stock |  Adobe Stock">
            <a:extLst>
              <a:ext uri="{FF2B5EF4-FFF2-40B4-BE49-F238E27FC236}">
                <a16:creationId xmlns:a16="http://schemas.microsoft.com/office/drawing/2014/main" id="{3EC9E320-59F5-8271-6ACC-33F380FB4C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3" t="3471" r="4244" b="3086"/>
          <a:stretch/>
        </p:blipFill>
        <p:spPr bwMode="auto">
          <a:xfrm>
            <a:off x="9171487" y="4085366"/>
            <a:ext cx="1835202" cy="186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Black outlined square divided in sixteen parts, into sixteenths. 4x4 grid.  Isolated png illustration, transparent background. Asset for overlay,  montage, collage, presentation. Business concept. Illustration Stock |  Adobe Stock">
            <a:extLst>
              <a:ext uri="{FF2B5EF4-FFF2-40B4-BE49-F238E27FC236}">
                <a16:creationId xmlns:a16="http://schemas.microsoft.com/office/drawing/2014/main" id="{28D74AE6-DCF0-BC6E-5196-6FC23F3778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3" t="3471" r="4244" b="3086"/>
          <a:stretch/>
        </p:blipFill>
        <p:spPr bwMode="auto">
          <a:xfrm>
            <a:off x="5467675" y="4185820"/>
            <a:ext cx="1751975" cy="1783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Graphique 14" descr="Robot contour">
            <a:extLst>
              <a:ext uri="{FF2B5EF4-FFF2-40B4-BE49-F238E27FC236}">
                <a16:creationId xmlns:a16="http://schemas.microsoft.com/office/drawing/2014/main" id="{9A0852FF-5B16-9D3F-95C7-4BE531033C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4719" y="4027423"/>
            <a:ext cx="771116" cy="771116"/>
          </a:xfrm>
          <a:prstGeom prst="rect">
            <a:avLst/>
          </a:prstGeom>
        </p:spPr>
      </p:pic>
      <p:pic>
        <p:nvPicPr>
          <p:cNvPr id="17" name="Graphique 16" descr="Femme avec un remplissage uni">
            <a:extLst>
              <a:ext uri="{FF2B5EF4-FFF2-40B4-BE49-F238E27FC236}">
                <a16:creationId xmlns:a16="http://schemas.microsoft.com/office/drawing/2014/main" id="{C747A6E5-84B8-2183-B7AF-6D577303BD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80528" y="3973262"/>
            <a:ext cx="727531" cy="727531"/>
          </a:xfrm>
          <a:prstGeom prst="rect">
            <a:avLst/>
          </a:prstGeom>
        </p:spPr>
      </p:pic>
      <p:pic>
        <p:nvPicPr>
          <p:cNvPr id="18" name="Graphique 17" descr="Robot contour">
            <a:extLst>
              <a:ext uri="{FF2B5EF4-FFF2-40B4-BE49-F238E27FC236}">
                <a16:creationId xmlns:a16="http://schemas.microsoft.com/office/drawing/2014/main" id="{EABE9EB5-F338-1CC2-E75C-B08C4251E2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71478" y="3651579"/>
            <a:ext cx="914400" cy="914400"/>
          </a:xfrm>
          <a:prstGeom prst="rect">
            <a:avLst/>
          </a:prstGeom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EBE09817-A1E0-07F7-DEE6-7D783F879F0C}"/>
              </a:ext>
            </a:extLst>
          </p:cNvPr>
          <p:cNvSpPr txBox="1"/>
          <p:nvPr/>
        </p:nvSpPr>
        <p:spPr>
          <a:xfrm>
            <a:off x="747007" y="2263515"/>
            <a:ext cx="29405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err="1"/>
              <a:t>Known</a:t>
            </a:r>
            <a:r>
              <a:rPr lang="fr-FR"/>
              <a:t> </a:t>
            </a:r>
            <a:r>
              <a:rPr lang="fr-FR" err="1"/>
              <a:t>rewards</a:t>
            </a:r>
            <a:endParaRPr lang="fr-FR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Agent : </a:t>
            </a:r>
            <a:r>
              <a:rPr lang="fr-FR" err="1"/>
              <a:t>computes</a:t>
            </a:r>
            <a:r>
              <a:rPr lang="fr-FR"/>
              <a:t> optimal </a:t>
            </a:r>
            <a:r>
              <a:rPr lang="fr-FR" err="1"/>
              <a:t>trajectory</a:t>
            </a:r>
            <a:endParaRPr lang="fr-FR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36ECAFCD-BD69-AC76-8528-AAD5B8DFD9E9}"/>
              </a:ext>
            </a:extLst>
          </p:cNvPr>
          <p:cNvSpPr txBox="1"/>
          <p:nvPr/>
        </p:nvSpPr>
        <p:spPr>
          <a:xfrm>
            <a:off x="4625713" y="2215426"/>
            <a:ext cx="294057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err="1"/>
              <a:t>Unknown</a:t>
            </a:r>
            <a:r>
              <a:rPr lang="fr-FR"/>
              <a:t> </a:t>
            </a:r>
            <a:r>
              <a:rPr lang="fr-FR" err="1"/>
              <a:t>rewards</a:t>
            </a:r>
            <a:r>
              <a:rPr lang="fr-FR"/>
              <a:t> for the agent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Agent : </a:t>
            </a:r>
            <a:r>
              <a:rPr lang="fr-FR" err="1"/>
              <a:t>estimates</a:t>
            </a:r>
            <a:r>
              <a:rPr lang="fr-FR"/>
              <a:t> </a:t>
            </a:r>
            <a:r>
              <a:rPr lang="fr-FR" err="1"/>
              <a:t>reward</a:t>
            </a:r>
            <a:r>
              <a:rPr lang="fr-FR"/>
              <a:t> </a:t>
            </a:r>
            <a:r>
              <a:rPr lang="fr-FR" err="1"/>
              <a:t>funciton</a:t>
            </a:r>
            <a:r>
              <a:rPr lang="fr-FR"/>
              <a:t> </a:t>
            </a:r>
            <a:r>
              <a:rPr lang="fr-FR" err="1"/>
              <a:t>from</a:t>
            </a:r>
            <a:r>
              <a:rPr lang="fr-FR"/>
              <a:t> expert </a:t>
            </a:r>
            <a:r>
              <a:rPr lang="fr-FR" err="1"/>
              <a:t>demonstration</a:t>
            </a:r>
            <a:endParaRPr lang="fr-FR"/>
          </a:p>
        </p:txBody>
      </p:sp>
      <p:pic>
        <p:nvPicPr>
          <p:cNvPr id="21" name="Graphique 20" descr="Robot contour">
            <a:extLst>
              <a:ext uri="{FF2B5EF4-FFF2-40B4-BE49-F238E27FC236}">
                <a16:creationId xmlns:a16="http://schemas.microsoft.com/office/drawing/2014/main" id="{AB0697C8-E5FE-E79D-72F2-B4F5231654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33976" y="4997864"/>
            <a:ext cx="498960" cy="498960"/>
          </a:xfrm>
          <a:prstGeom prst="rect">
            <a:avLst/>
          </a:prstGeom>
        </p:spPr>
      </p:pic>
      <p:sp>
        <p:nvSpPr>
          <p:cNvPr id="22" name="ZoneTexte 21">
            <a:extLst>
              <a:ext uri="{FF2B5EF4-FFF2-40B4-BE49-F238E27FC236}">
                <a16:creationId xmlns:a16="http://schemas.microsoft.com/office/drawing/2014/main" id="{84A33508-D04B-0D31-43B1-76013B5021A2}"/>
              </a:ext>
            </a:extLst>
          </p:cNvPr>
          <p:cNvSpPr txBox="1"/>
          <p:nvPr/>
        </p:nvSpPr>
        <p:spPr>
          <a:xfrm>
            <a:off x="8308301" y="2263515"/>
            <a:ext cx="388369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err="1"/>
              <a:t>Unknown</a:t>
            </a:r>
            <a:r>
              <a:rPr lang="fr-FR"/>
              <a:t> </a:t>
            </a:r>
            <a:r>
              <a:rPr lang="fr-FR" err="1"/>
              <a:t>rewards</a:t>
            </a:r>
            <a:r>
              <a:rPr lang="fr-FR"/>
              <a:t> for the agent, </a:t>
            </a:r>
            <a:r>
              <a:rPr lang="fr-FR" err="1"/>
              <a:t>known</a:t>
            </a:r>
            <a:r>
              <a:rPr lang="fr-FR"/>
              <a:t> by the </a:t>
            </a:r>
            <a:r>
              <a:rPr lang="fr-FR" err="1"/>
              <a:t>human</a:t>
            </a:r>
            <a:endParaRPr lang="fr-FR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The </a:t>
            </a:r>
            <a:r>
              <a:rPr lang="fr-FR" err="1"/>
              <a:t>human</a:t>
            </a:r>
            <a:r>
              <a:rPr lang="fr-FR"/>
              <a:t> and agent </a:t>
            </a:r>
            <a:r>
              <a:rPr lang="fr-FR" err="1"/>
              <a:t>collaborate</a:t>
            </a:r>
            <a:r>
              <a:rPr lang="fr-FR"/>
              <a:t> to </a:t>
            </a:r>
            <a:r>
              <a:rPr lang="fr-FR" err="1"/>
              <a:t>maximize</a:t>
            </a:r>
            <a:r>
              <a:rPr lang="fr-FR"/>
              <a:t> a </a:t>
            </a:r>
            <a:r>
              <a:rPr lang="fr-FR" err="1"/>
              <a:t>common</a:t>
            </a:r>
            <a:r>
              <a:rPr lang="fr-FR"/>
              <a:t> </a:t>
            </a:r>
            <a:r>
              <a:rPr lang="fr-FR" err="1"/>
              <a:t>reward</a:t>
            </a:r>
            <a:endParaRPr lang="fr-FR"/>
          </a:p>
        </p:txBody>
      </p:sp>
      <p:pic>
        <p:nvPicPr>
          <p:cNvPr id="1028" name="Picture 4" descr="Icône de pièce d'un dollar d'or Symbole d'argent de dessin animé | Vecteur  Premium">
            <a:extLst>
              <a:ext uri="{FF2B5EF4-FFF2-40B4-BE49-F238E27FC236}">
                <a16:creationId xmlns:a16="http://schemas.microsoft.com/office/drawing/2014/main" id="{A0EF6532-0CDA-B247-4FB2-6908FE0F75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324" y="4621464"/>
            <a:ext cx="45719" cy="45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cône de pièce d'un dollar d'or Symbole d'argent de dessin animé | Vecteur  Premium">
            <a:extLst>
              <a:ext uri="{FF2B5EF4-FFF2-40B4-BE49-F238E27FC236}">
                <a16:creationId xmlns:a16="http://schemas.microsoft.com/office/drawing/2014/main" id="{E4B4CEF2-5D4A-33FE-78E2-548808D730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1273" y="4291869"/>
            <a:ext cx="307909" cy="307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6" descr="Icône de pièce d'un dollar d'or Symbole d'argent de dessin animé | Vecteur  Premium">
            <a:extLst>
              <a:ext uri="{FF2B5EF4-FFF2-40B4-BE49-F238E27FC236}">
                <a16:creationId xmlns:a16="http://schemas.microsoft.com/office/drawing/2014/main" id="{FDDFDEF4-4606-C066-8158-2E8E3BA07A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4391" y="5546385"/>
            <a:ext cx="307909" cy="307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6" descr="Icône de pièce d'un dollar d'or Symbole d'argent de dessin animé | Vecteur  Premium">
            <a:extLst>
              <a:ext uri="{FF2B5EF4-FFF2-40B4-BE49-F238E27FC236}">
                <a16:creationId xmlns:a16="http://schemas.microsoft.com/office/drawing/2014/main" id="{5EAC8421-6DFE-1914-75F4-D122AF1602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5295" y="5546385"/>
            <a:ext cx="307909" cy="307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Graphique 28" descr="Point d’interrogation avec un remplissage uni">
            <a:extLst>
              <a:ext uri="{FF2B5EF4-FFF2-40B4-BE49-F238E27FC236}">
                <a16:creationId xmlns:a16="http://schemas.microsoft.com/office/drawing/2014/main" id="{3EC4C276-A30D-4139-2068-42936C2D29C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714749" y="3324171"/>
            <a:ext cx="457210" cy="457210"/>
          </a:xfrm>
          <a:prstGeom prst="rect">
            <a:avLst/>
          </a:prstGeom>
        </p:spPr>
      </p:pic>
      <p:cxnSp>
        <p:nvCxnSpPr>
          <p:cNvPr id="31" name="Connecteur en angle 30">
            <a:extLst>
              <a:ext uri="{FF2B5EF4-FFF2-40B4-BE49-F238E27FC236}">
                <a16:creationId xmlns:a16="http://schemas.microsoft.com/office/drawing/2014/main" id="{F32041C4-14FD-3A75-0386-A485B4ED91A5}"/>
              </a:ext>
            </a:extLst>
          </p:cNvPr>
          <p:cNvCxnSpPr>
            <a:cxnSpLocks/>
          </p:cNvCxnSpPr>
          <p:nvPr/>
        </p:nvCxnSpPr>
        <p:spPr>
          <a:xfrm>
            <a:off x="1308854" y="4445823"/>
            <a:ext cx="1460465" cy="1244324"/>
          </a:xfrm>
          <a:prstGeom prst="bentConnector3">
            <a:avLst/>
          </a:prstGeom>
          <a:ln w="38100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en angle 33">
            <a:extLst>
              <a:ext uri="{FF2B5EF4-FFF2-40B4-BE49-F238E27FC236}">
                <a16:creationId xmlns:a16="http://schemas.microsoft.com/office/drawing/2014/main" id="{F1704730-0AA2-E482-0600-E6DD99868589}"/>
              </a:ext>
            </a:extLst>
          </p:cNvPr>
          <p:cNvCxnSpPr>
            <a:cxnSpLocks/>
          </p:cNvCxnSpPr>
          <p:nvPr/>
        </p:nvCxnSpPr>
        <p:spPr>
          <a:xfrm>
            <a:off x="5483189" y="4489449"/>
            <a:ext cx="1460465" cy="1244324"/>
          </a:xfrm>
          <a:prstGeom prst="bentConnector3">
            <a:avLst/>
          </a:prstGeom>
          <a:ln w="38100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6" descr="Icône de pièce d'un dollar d'or Symbole d'argent de dessin animé | Vecteur  Premium">
            <a:extLst>
              <a:ext uri="{FF2B5EF4-FFF2-40B4-BE49-F238E27FC236}">
                <a16:creationId xmlns:a16="http://schemas.microsoft.com/office/drawing/2014/main" id="{842D0DB7-898D-BCAA-F30B-060E13E91E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8698" y="3416259"/>
            <a:ext cx="365122" cy="365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6" descr="Icône de pièce d'un dollar d'or Symbole d'argent de dessin animé | Vecteur  Premium">
            <a:extLst>
              <a:ext uri="{FF2B5EF4-FFF2-40B4-BE49-F238E27FC236}">
                <a16:creationId xmlns:a16="http://schemas.microsoft.com/office/drawing/2014/main" id="{81229235-BCFC-D1CA-0608-C216DF135C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5016" y="4241908"/>
            <a:ext cx="307909" cy="307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6" descr="Icône de pièce d'un dollar d'or Symbole d'argent de dessin animé | Vecteur  Premium">
            <a:extLst>
              <a:ext uri="{FF2B5EF4-FFF2-40B4-BE49-F238E27FC236}">
                <a16:creationId xmlns:a16="http://schemas.microsoft.com/office/drawing/2014/main" id="{F9CBFEC3-E78F-A0EA-B86E-F779AA3CCC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8134" y="5496424"/>
            <a:ext cx="307909" cy="307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6" descr="Icône de pièce d'un dollar d'or Symbole d'argent de dessin animé | Vecteur  Premium">
            <a:extLst>
              <a:ext uri="{FF2B5EF4-FFF2-40B4-BE49-F238E27FC236}">
                <a16:creationId xmlns:a16="http://schemas.microsoft.com/office/drawing/2014/main" id="{7415316E-5078-91D0-601C-67E6C00EFB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9038" y="5496424"/>
            <a:ext cx="307909" cy="307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Graphique 34" descr="Femme avec un remplissage uni">
            <a:extLst>
              <a:ext uri="{FF2B5EF4-FFF2-40B4-BE49-F238E27FC236}">
                <a16:creationId xmlns:a16="http://schemas.microsoft.com/office/drawing/2014/main" id="{94895740-ED21-86F3-3D3B-97A18B9CA7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615935" y="4042389"/>
            <a:ext cx="498960" cy="498960"/>
          </a:xfrm>
          <a:prstGeom prst="rect">
            <a:avLst/>
          </a:prstGeom>
        </p:spPr>
      </p:pic>
      <p:sp>
        <p:nvSpPr>
          <p:cNvPr id="43" name="ZoneTexte 42">
            <a:extLst>
              <a:ext uri="{FF2B5EF4-FFF2-40B4-BE49-F238E27FC236}">
                <a16:creationId xmlns:a16="http://schemas.microsoft.com/office/drawing/2014/main" id="{C5B2388A-77DE-9312-E1FF-758CA28224DF}"/>
              </a:ext>
            </a:extLst>
          </p:cNvPr>
          <p:cNvSpPr txBox="1"/>
          <p:nvPr/>
        </p:nvSpPr>
        <p:spPr>
          <a:xfrm>
            <a:off x="636071" y="6144027"/>
            <a:ext cx="3497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/>
              <a:t>Need to know the </a:t>
            </a:r>
            <a:r>
              <a:rPr lang="fr-FR" err="1"/>
              <a:t>reward</a:t>
            </a:r>
            <a:endParaRPr lang="fr-FR"/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621C12E6-4E90-2B85-1530-F58686BC321C}"/>
              </a:ext>
            </a:extLst>
          </p:cNvPr>
          <p:cNvSpPr txBox="1"/>
          <p:nvPr/>
        </p:nvSpPr>
        <p:spPr>
          <a:xfrm>
            <a:off x="4197248" y="6144027"/>
            <a:ext cx="4227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/>
              <a:t>Not </a:t>
            </a:r>
            <a:r>
              <a:rPr lang="fr-FR" err="1"/>
              <a:t>necessarily</a:t>
            </a:r>
            <a:r>
              <a:rPr lang="fr-FR"/>
              <a:t> informative </a:t>
            </a:r>
            <a:r>
              <a:rPr lang="fr-FR" err="1"/>
              <a:t>enough</a:t>
            </a:r>
            <a:endParaRPr lang="fr-FR"/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0F0EAE52-1188-9EC3-D3DC-7BDD7A89514A}"/>
              </a:ext>
            </a:extLst>
          </p:cNvPr>
          <p:cNvSpPr txBox="1"/>
          <p:nvPr/>
        </p:nvSpPr>
        <p:spPr>
          <a:xfrm>
            <a:off x="8723118" y="5979727"/>
            <a:ext cx="33709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/>
              <a:t>The </a:t>
            </a:r>
            <a:r>
              <a:rPr lang="fr-FR" err="1"/>
              <a:t>human</a:t>
            </a:r>
            <a:r>
              <a:rPr lang="fr-FR"/>
              <a:t> </a:t>
            </a:r>
            <a:r>
              <a:rPr lang="fr-FR" err="1"/>
              <a:t>is</a:t>
            </a:r>
            <a:r>
              <a:rPr lang="fr-FR"/>
              <a:t> </a:t>
            </a:r>
            <a:r>
              <a:rPr lang="fr-FR" err="1"/>
              <a:t>incentivized</a:t>
            </a:r>
            <a:r>
              <a:rPr lang="fr-FR"/>
              <a:t> to </a:t>
            </a:r>
            <a:r>
              <a:rPr lang="fr-FR" err="1"/>
              <a:t>teach</a:t>
            </a:r>
            <a:r>
              <a:rPr lang="fr-FR"/>
              <a:t> the </a:t>
            </a:r>
            <a:r>
              <a:rPr lang="fr-FR" err="1"/>
              <a:t>reward</a:t>
            </a:r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8B04855-DBE3-7FE8-BFC7-46FEEFDDE8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B058A6E-E02B-44A1-83CB-F5501D289EC3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005110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C86269D-E405-2960-C50D-B2D1120E43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IRL and </a:t>
            </a:r>
            <a:r>
              <a:rPr lang="fr-FR" err="1"/>
              <a:t>its</a:t>
            </a:r>
            <a:r>
              <a:rPr lang="fr-FR"/>
              <a:t> limitations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32F5D7BA-23B3-9605-9999-BF4679F89EC8}"/>
              </a:ext>
            </a:extLst>
          </p:cNvPr>
          <p:cNvSpPr>
            <a:spLocks noGrp="1" noChangeArrowheads="1"/>
          </p:cNvSpPr>
          <p:nvPr>
            <p:ph type="body" sz="quarter" idx="10"/>
          </p:nvPr>
        </p:nvSpPr>
        <p:spPr bwMode="auto">
          <a:xfrm>
            <a:off x="838200" y="1372919"/>
            <a:ext cx="10942320" cy="25853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fr-FR" altLang="fr-FR" b="1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Classic</a:t>
            </a:r>
            <a:r>
              <a:rPr kumimoji="0" lang="fr-FR" altLang="fr-FR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IRL:</a:t>
            </a: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The robot observes a </a:t>
            </a:r>
            <a:r>
              <a:rPr kumimoji="0" lang="fr-FR" altLang="fr-FR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human</a:t>
            </a: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acting </a:t>
            </a:r>
            <a:r>
              <a:rPr kumimoji="0" lang="fr-FR" altLang="fr-FR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optimally</a:t>
            </a: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for a </a:t>
            </a:r>
            <a:r>
              <a:rPr kumimoji="0" lang="fr-FR" altLang="fr-FR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fixed</a:t>
            </a: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kumimoji="0" lang="fr-FR" altLang="fr-FR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reward</a:t>
            </a: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kumimoji="0" lang="fr-FR" altLang="fr-FR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function</a:t>
            </a: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R(θ), </a:t>
            </a:r>
            <a:r>
              <a:rPr kumimoji="0" lang="fr-FR" altLang="fr-FR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then</a:t>
            </a: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kumimoji="0" lang="fr-FR" altLang="fr-FR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infers</a:t>
            </a: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θ.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fr-FR" altLang="fr-FR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Limitation:</a:t>
            </a: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IRL assumes the </a:t>
            </a:r>
            <a:r>
              <a:rPr kumimoji="0" lang="fr-FR" altLang="fr-FR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human</a:t>
            </a: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kumimoji="0" lang="fr-FR" altLang="fr-FR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acts</a:t>
            </a: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kumimoji="0" lang="fr-FR" altLang="fr-FR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optimally</a:t>
            </a: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in isolation, not </a:t>
            </a:r>
            <a:r>
              <a:rPr kumimoji="0" lang="fr-FR" altLang="fr-FR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considering</a:t>
            </a: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kumimoji="0" lang="fr-FR" altLang="fr-FR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teaching</a:t>
            </a: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or communication </a:t>
            </a:r>
            <a:r>
              <a:rPr kumimoji="0" lang="fr-FR" altLang="fr-FR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strategies</a:t>
            </a: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à"/>
              <a:tabLst/>
            </a:pPr>
            <a:r>
              <a:rPr lang="fr-FR" altLang="fr-FR">
                <a:latin typeface="+mj-lt"/>
                <a:sym typeface="Wingdings" panose="05000000000000000000" pitchFamily="2" charset="2"/>
              </a:rPr>
              <a:t>The robot </a:t>
            </a:r>
            <a:r>
              <a:rPr lang="fr-FR" altLang="fr-FR" err="1">
                <a:latin typeface="+mj-lt"/>
                <a:sym typeface="Wingdings" panose="05000000000000000000" pitchFamily="2" charset="2"/>
              </a:rPr>
              <a:t>might</a:t>
            </a:r>
            <a:r>
              <a:rPr lang="fr-FR" altLang="fr-FR">
                <a:latin typeface="+mj-lt"/>
                <a:sym typeface="Wingdings" panose="05000000000000000000" pitchFamily="2" charset="2"/>
              </a:rPr>
              <a:t> not </a:t>
            </a:r>
            <a:r>
              <a:rPr lang="fr-FR" altLang="fr-FR" err="1">
                <a:latin typeface="+mj-lt"/>
                <a:sym typeface="Wingdings" panose="05000000000000000000" pitchFamily="2" charset="2"/>
              </a:rPr>
              <a:t>infer</a:t>
            </a:r>
            <a:r>
              <a:rPr lang="fr-FR" altLang="fr-FR">
                <a:latin typeface="+mj-lt"/>
                <a:sym typeface="Wingdings" panose="05000000000000000000" pitchFamily="2" charset="2"/>
              </a:rPr>
              <a:t> the correct </a:t>
            </a:r>
            <a:r>
              <a:rPr lang="fr-FR" altLang="fr-FR" err="1">
                <a:latin typeface="+mj-lt"/>
                <a:sym typeface="Wingdings" panose="05000000000000000000" pitchFamily="2" charset="2"/>
              </a:rPr>
              <a:t>theta</a:t>
            </a:r>
            <a:r>
              <a:rPr lang="fr-FR" altLang="fr-FR">
                <a:latin typeface="+mj-lt"/>
                <a:sym typeface="Wingdings" panose="05000000000000000000" pitchFamily="2" charset="2"/>
              </a:rPr>
              <a:t>, but </a:t>
            </a:r>
            <a:r>
              <a:rPr lang="fr-FR" altLang="fr-FR" err="1">
                <a:latin typeface="+mj-lt"/>
                <a:sym typeface="Wingdings" panose="05000000000000000000" pitchFamily="2" charset="2"/>
              </a:rPr>
              <a:t>only</a:t>
            </a:r>
            <a:r>
              <a:rPr lang="fr-FR" altLang="fr-FR">
                <a:latin typeface="+mj-lt"/>
                <a:sym typeface="Wingdings" panose="05000000000000000000" pitchFamily="2" charset="2"/>
              </a:rPr>
              <a:t> part of </a:t>
            </a:r>
            <a:r>
              <a:rPr lang="fr-FR" altLang="fr-FR" err="1">
                <a:latin typeface="+mj-lt"/>
                <a:sym typeface="Wingdings" panose="05000000000000000000" pitchFamily="2" charset="2"/>
              </a:rPr>
              <a:t>it</a:t>
            </a:r>
            <a:endParaRPr lang="fr-FR" altLang="fr-FR">
              <a:latin typeface="+mj-lt"/>
              <a:sym typeface="Wingdings" panose="05000000000000000000" pitchFamily="2" charset="2"/>
            </a:endParaRPr>
          </a:p>
          <a:p>
            <a:pPr marL="342900" lvl="1" indent="-3429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à"/>
            </a:pPr>
            <a:r>
              <a:rPr lang="fr-FR" altLang="fr-FR">
                <a:latin typeface="+mj-lt"/>
                <a:sym typeface="Wingdings" panose="05000000000000000000" pitchFamily="2" charset="2"/>
              </a:rPr>
              <a:t>In </a:t>
            </a:r>
            <a:r>
              <a:rPr lang="fr-FR" altLang="fr-FR" err="1">
                <a:latin typeface="+mj-lt"/>
                <a:sym typeface="Wingdings" panose="05000000000000000000" pitchFamily="2" charset="2"/>
              </a:rPr>
              <a:t>this</a:t>
            </a:r>
            <a:r>
              <a:rPr lang="fr-FR" altLang="fr-FR">
                <a:latin typeface="+mj-lt"/>
                <a:sym typeface="Wingdings" panose="05000000000000000000" pitchFamily="2" charset="2"/>
              </a:rPr>
              <a:t> </a:t>
            </a:r>
            <a:r>
              <a:rPr lang="fr-FR" altLang="fr-FR" err="1">
                <a:latin typeface="+mj-lt"/>
                <a:sym typeface="Wingdings" panose="05000000000000000000" pitchFamily="2" charset="2"/>
              </a:rPr>
              <a:t>example</a:t>
            </a:r>
            <a:r>
              <a:rPr lang="fr-FR" altLang="fr-FR">
                <a:latin typeface="+mj-lt"/>
                <a:sym typeface="Wingdings" panose="05000000000000000000" pitchFamily="2" charset="2"/>
              </a:rPr>
              <a:t>, the robot </a:t>
            </a:r>
            <a:r>
              <a:rPr lang="fr-FR" altLang="fr-FR" err="1">
                <a:latin typeface="+mj-lt"/>
                <a:sym typeface="Wingdings" panose="05000000000000000000" pitchFamily="2" charset="2"/>
              </a:rPr>
              <a:t>knows</a:t>
            </a:r>
            <a:r>
              <a:rPr lang="fr-FR" altLang="fr-FR">
                <a:latin typeface="+mj-lt"/>
                <a:sym typeface="Wingdings" panose="05000000000000000000" pitchFamily="2" charset="2"/>
              </a:rPr>
              <a:t> </a:t>
            </a:r>
            <a:r>
              <a:rPr lang="fr-FR" altLang="fr-FR" err="1">
                <a:latin typeface="+mj-lt"/>
                <a:sym typeface="Wingdings" panose="05000000000000000000" pitchFamily="2" charset="2"/>
              </a:rPr>
              <a:t>where</a:t>
            </a:r>
            <a:r>
              <a:rPr lang="fr-FR" altLang="fr-FR">
                <a:latin typeface="+mj-lt"/>
                <a:sym typeface="Wingdings" panose="05000000000000000000" pitchFamily="2" charset="2"/>
              </a:rPr>
              <a:t> are the centers but </a:t>
            </a:r>
            <a:r>
              <a:rPr lang="fr-FR" altLang="fr-FR" err="1">
                <a:latin typeface="+mj-lt"/>
                <a:sym typeface="Wingdings" panose="05000000000000000000" pitchFamily="2" charset="2"/>
              </a:rPr>
              <a:t>doesn’t</a:t>
            </a:r>
            <a:r>
              <a:rPr lang="fr-FR" altLang="fr-FR">
                <a:latin typeface="+mj-lt"/>
                <a:sym typeface="Wingdings" panose="05000000000000000000" pitchFamily="2" charset="2"/>
              </a:rPr>
              <a:t> know the value </a:t>
            </a:r>
            <a:r>
              <a:rPr lang="fr-FR" altLang="fr-FR" err="1">
                <a:latin typeface="+mj-lt"/>
                <a:sym typeface="Wingdings" panose="05000000000000000000" pitchFamily="2" charset="2"/>
              </a:rPr>
              <a:t>associated</a:t>
            </a:r>
            <a:endParaRPr kumimoji="0" lang="fr-FR" altLang="fr-FR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E30C1E1F-5463-F5E6-4014-35CE6CA9E547}"/>
              </a:ext>
            </a:extLst>
          </p:cNvPr>
          <p:cNvGrpSpPr/>
          <p:nvPr/>
        </p:nvGrpSpPr>
        <p:grpSpPr>
          <a:xfrm>
            <a:off x="1150162" y="3679018"/>
            <a:ext cx="3772228" cy="2850879"/>
            <a:chOff x="1642531" y="3876733"/>
            <a:chExt cx="3772228" cy="2850879"/>
          </a:xfrm>
        </p:grpSpPr>
        <p:pic>
          <p:nvPicPr>
            <p:cNvPr id="5" name="Image 4">
              <a:extLst>
                <a:ext uri="{FF2B5EF4-FFF2-40B4-BE49-F238E27FC236}">
                  <a16:creationId xmlns:a16="http://schemas.microsoft.com/office/drawing/2014/main" id="{3B6DF05C-EE36-A9F6-082A-96CF81451FA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42532" y="3876733"/>
              <a:ext cx="3772227" cy="2530059"/>
            </a:xfrm>
            <a:prstGeom prst="rect">
              <a:avLst/>
            </a:prstGeom>
          </p:spPr>
        </p:pic>
        <p:sp>
          <p:nvSpPr>
            <p:cNvPr id="6" name="ZoneTexte 5">
              <a:extLst>
                <a:ext uri="{FF2B5EF4-FFF2-40B4-BE49-F238E27FC236}">
                  <a16:creationId xmlns:a16="http://schemas.microsoft.com/office/drawing/2014/main" id="{4C9BAD3F-1E43-F7DC-9BB3-720530E152D7}"/>
                </a:ext>
              </a:extLst>
            </p:cNvPr>
            <p:cNvSpPr txBox="1"/>
            <p:nvPr/>
          </p:nvSpPr>
          <p:spPr>
            <a:xfrm>
              <a:off x="1642531" y="6358280"/>
              <a:ext cx="37722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err="1"/>
                <a:t>Reward</a:t>
              </a:r>
              <a:r>
                <a:rPr lang="fr-FR"/>
                <a:t> distribution</a:t>
              </a:r>
            </a:p>
          </p:txBody>
        </p:sp>
      </p:grp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C0F15B0C-0D34-E256-25FB-145E5CBB473D}"/>
              </a:ext>
            </a:extLst>
          </p:cNvPr>
          <p:cNvGrpSpPr/>
          <p:nvPr/>
        </p:nvGrpSpPr>
        <p:grpSpPr>
          <a:xfrm>
            <a:off x="6570785" y="3679018"/>
            <a:ext cx="3772226" cy="2850879"/>
            <a:chOff x="6096000" y="3679018"/>
            <a:chExt cx="3772226" cy="2850879"/>
          </a:xfrm>
        </p:grpSpPr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5EDF0CFC-5734-1E67-578F-08F462C374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0" y="3679018"/>
              <a:ext cx="3772226" cy="2486589"/>
            </a:xfrm>
            <a:prstGeom prst="rect">
              <a:avLst/>
            </a:prstGeom>
          </p:spPr>
        </p:pic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DE9B0362-D9B4-ED91-8FF4-04626E0E0DE4}"/>
                </a:ext>
              </a:extLst>
            </p:cNvPr>
            <p:cNvSpPr txBox="1"/>
            <p:nvPr/>
          </p:nvSpPr>
          <p:spPr>
            <a:xfrm>
              <a:off x="6096000" y="6160565"/>
              <a:ext cx="37722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/>
                <a:t>Optimal </a:t>
              </a:r>
              <a:r>
                <a:rPr lang="fr-FR" err="1"/>
                <a:t>behaviour</a:t>
              </a:r>
              <a:endParaRPr lang="fr-FR"/>
            </a:p>
          </p:txBody>
        </p:sp>
      </p:grp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2CDA2AAA-45DD-1B5B-86A5-ABCE343D29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B058A6E-E02B-44A1-83CB-F5501D289EC3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196408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2CA7F7F2-2AF9-55EC-9F13-39DE752BC0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1669"/>
            <a:ext cx="10515600" cy="1161250"/>
          </a:xfrm>
        </p:spPr>
        <p:txBody>
          <a:bodyPr anchor="ctr">
            <a:normAutofit/>
          </a:bodyPr>
          <a:lstStyle/>
          <a:p>
            <a:r>
              <a:rPr lang="fr-FR"/>
              <a:t>CIRL Framework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CB8B89B0-ED34-2F3E-E50D-7E0B36FE998C}"/>
              </a:ext>
            </a:extLst>
          </p:cNvPr>
          <p:cNvSpPr>
            <a:spLocks noGrp="1" noChangeArrowheads="1"/>
          </p:cNvSpPr>
          <p:nvPr>
            <p:ph type="body" sz="quarter" idx="10"/>
          </p:nvPr>
        </p:nvSpPr>
        <p:spPr bwMode="auto">
          <a:xfrm>
            <a:off x="489003" y="1049310"/>
            <a:ext cx="4545215" cy="1380243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fr-FR" altLang="fr-FR" sz="2800" b="0" i="0" u="none" strike="noStrike" cap="none" normalizeH="0" baseline="0">
              <a:ln>
                <a:noFill/>
              </a:ln>
              <a:effectLst/>
              <a:latin typeface="+mj-lt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fr-FR" altLang="fr-FR" b="0" i="0" u="none" strike="noStrike" cap="none" normalizeH="0" baseline="0">
                <a:ln>
                  <a:noFill/>
                </a:ln>
                <a:effectLst/>
                <a:latin typeface="+mj-lt"/>
              </a:rPr>
              <a:t>A CIRL </a:t>
            </a:r>
            <a:r>
              <a:rPr kumimoji="0" lang="fr-FR" altLang="fr-FR" b="0" i="0" u="none" strike="noStrike" cap="none" normalizeH="0" baseline="0" err="1">
                <a:ln>
                  <a:noFill/>
                </a:ln>
                <a:effectLst/>
                <a:latin typeface="+mj-lt"/>
              </a:rPr>
              <a:t>game</a:t>
            </a:r>
            <a:r>
              <a:rPr kumimoji="0" lang="fr-FR" altLang="fr-FR" b="0" i="0" u="none" strike="noStrike" cap="none" normalizeH="0" baseline="0">
                <a:ln>
                  <a:noFill/>
                </a:ln>
                <a:effectLst/>
                <a:latin typeface="+mj-lt"/>
              </a:rPr>
              <a:t> </a:t>
            </a:r>
            <a:r>
              <a:rPr kumimoji="0" lang="fr-FR" altLang="fr-FR" b="0" i="0" u="none" strike="noStrike" cap="none" normalizeH="0" baseline="0" err="1">
                <a:ln>
                  <a:noFill/>
                </a:ln>
                <a:effectLst/>
                <a:latin typeface="+mj-lt"/>
              </a:rPr>
              <a:t>is</a:t>
            </a:r>
            <a:r>
              <a:rPr kumimoji="0" lang="fr-FR" altLang="fr-FR" b="0" i="0" u="none" strike="noStrike" cap="none" normalizeH="0" baseline="0">
                <a:ln>
                  <a:noFill/>
                </a:ln>
                <a:effectLst/>
                <a:latin typeface="+mj-lt"/>
              </a:rPr>
              <a:t> a </a:t>
            </a:r>
            <a:r>
              <a:rPr kumimoji="0" lang="fr-FR" altLang="fr-FR" b="1" i="0" u="none" strike="noStrike" cap="none" normalizeH="0" baseline="0" err="1">
                <a:ln>
                  <a:noFill/>
                </a:ln>
                <a:effectLst/>
                <a:latin typeface="+mj-lt"/>
              </a:rPr>
              <a:t>two-player</a:t>
            </a:r>
            <a:r>
              <a:rPr kumimoji="0" lang="fr-FR" altLang="fr-FR" b="1" i="0" u="none" strike="noStrike" cap="none" normalizeH="0" baseline="0">
                <a:ln>
                  <a:noFill/>
                </a:ln>
                <a:effectLst/>
                <a:latin typeface="+mj-lt"/>
              </a:rPr>
              <a:t>, partial-information </a:t>
            </a:r>
            <a:r>
              <a:rPr kumimoji="0" lang="fr-FR" altLang="fr-FR" b="1" i="0" u="none" strike="noStrike" cap="none" normalizeH="0" baseline="0" err="1">
                <a:ln>
                  <a:noFill/>
                </a:ln>
                <a:effectLst/>
                <a:latin typeface="+mj-lt"/>
              </a:rPr>
              <a:t>game</a:t>
            </a:r>
            <a:endParaRPr kumimoji="0" lang="fr-FR" altLang="fr-FR" b="0" i="0" u="none" strike="noStrike" cap="none" normalizeH="0" baseline="0">
              <a:ln>
                <a:noFill/>
              </a:ln>
              <a:effectLst/>
              <a:latin typeface="+mj-lt"/>
            </a:endParaRPr>
          </a:p>
        </p:txBody>
      </p: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934E42EE-30DB-0D54-1DAB-0B16CF6FEA1E}"/>
              </a:ext>
            </a:extLst>
          </p:cNvPr>
          <p:cNvGrpSpPr/>
          <p:nvPr/>
        </p:nvGrpSpPr>
        <p:grpSpPr>
          <a:xfrm>
            <a:off x="1485022" y="2288234"/>
            <a:ext cx="2432287" cy="1598418"/>
            <a:chOff x="2023299" y="2463234"/>
            <a:chExt cx="2026920" cy="1332024"/>
          </a:xfrm>
        </p:grpSpPr>
        <p:grpSp>
          <p:nvGrpSpPr>
            <p:cNvPr id="14" name="Groupe 13">
              <a:extLst>
                <a:ext uri="{FF2B5EF4-FFF2-40B4-BE49-F238E27FC236}">
                  <a16:creationId xmlns:a16="http://schemas.microsoft.com/office/drawing/2014/main" id="{F8A60B4C-7C30-D240-4CFA-6D0A07817ABD}"/>
                </a:ext>
              </a:extLst>
            </p:cNvPr>
            <p:cNvGrpSpPr/>
            <p:nvPr/>
          </p:nvGrpSpPr>
          <p:grpSpPr>
            <a:xfrm>
              <a:off x="2123723" y="2790025"/>
              <a:ext cx="1753493" cy="1005233"/>
              <a:chOff x="1422683" y="3603647"/>
              <a:chExt cx="1753493" cy="1005233"/>
            </a:xfrm>
          </p:grpSpPr>
          <p:grpSp>
            <p:nvGrpSpPr>
              <p:cNvPr id="9" name="Groupe 8">
                <a:extLst>
                  <a:ext uri="{FF2B5EF4-FFF2-40B4-BE49-F238E27FC236}">
                    <a16:creationId xmlns:a16="http://schemas.microsoft.com/office/drawing/2014/main" id="{ADB358E3-5550-CAF8-1A02-36DA1A4FB49F}"/>
                  </a:ext>
                </a:extLst>
              </p:cNvPr>
              <p:cNvGrpSpPr/>
              <p:nvPr/>
            </p:nvGrpSpPr>
            <p:grpSpPr>
              <a:xfrm>
                <a:off x="1422683" y="3628620"/>
                <a:ext cx="914400" cy="936206"/>
                <a:chOff x="8211062" y="588347"/>
                <a:chExt cx="914400" cy="936206"/>
              </a:xfrm>
            </p:grpSpPr>
            <p:pic>
              <p:nvPicPr>
                <p:cNvPr id="3" name="Graphique 2" descr="Femme avec un remplissage uni">
                  <a:extLst>
                    <a:ext uri="{FF2B5EF4-FFF2-40B4-BE49-F238E27FC236}">
                      <a16:creationId xmlns:a16="http://schemas.microsoft.com/office/drawing/2014/main" id="{2BB3F62F-77C1-045C-DE84-45A088B410F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304497" y="588347"/>
                  <a:ext cx="727531" cy="727531"/>
                </a:xfrm>
                <a:prstGeom prst="rect">
                  <a:avLst/>
                </a:prstGeom>
              </p:spPr>
            </p:pic>
            <p:sp>
              <p:nvSpPr>
                <p:cNvPr id="8" name="ZoneTexte 7">
                  <a:extLst>
                    <a:ext uri="{FF2B5EF4-FFF2-40B4-BE49-F238E27FC236}">
                      <a16:creationId xmlns:a16="http://schemas.microsoft.com/office/drawing/2014/main" id="{D1603318-8557-370E-34BB-304C09233C52}"/>
                    </a:ext>
                  </a:extLst>
                </p:cNvPr>
                <p:cNvSpPr txBox="1"/>
                <p:nvPr/>
              </p:nvSpPr>
              <p:spPr>
                <a:xfrm>
                  <a:off x="8211062" y="1216774"/>
                  <a:ext cx="914400" cy="30777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fr-FR" b="1" i="1"/>
                    <a:t>H</a:t>
                  </a:r>
                </a:p>
              </p:txBody>
            </p:sp>
          </p:grpSp>
          <p:grpSp>
            <p:nvGrpSpPr>
              <p:cNvPr id="11" name="Groupe 10">
                <a:extLst>
                  <a:ext uri="{FF2B5EF4-FFF2-40B4-BE49-F238E27FC236}">
                    <a16:creationId xmlns:a16="http://schemas.microsoft.com/office/drawing/2014/main" id="{95DA5655-EFC5-F00D-FB61-DBB737A34577}"/>
                  </a:ext>
                </a:extLst>
              </p:cNvPr>
              <p:cNvGrpSpPr/>
              <p:nvPr/>
            </p:nvGrpSpPr>
            <p:grpSpPr>
              <a:xfrm>
                <a:off x="2261776" y="3603647"/>
                <a:ext cx="914400" cy="1005233"/>
                <a:chOff x="9724587" y="494912"/>
                <a:chExt cx="914400" cy="1141382"/>
              </a:xfrm>
            </p:grpSpPr>
            <p:pic>
              <p:nvPicPr>
                <p:cNvPr id="5" name="Graphique 4" descr="Robot contour">
                  <a:extLst>
                    <a:ext uri="{FF2B5EF4-FFF2-40B4-BE49-F238E27FC236}">
                      <a16:creationId xmlns:a16="http://schemas.microsoft.com/office/drawing/2014/main" id="{E691C663-C177-2419-0D72-4365646C9DE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724587" y="494912"/>
                  <a:ext cx="914400" cy="914400"/>
                </a:xfrm>
                <a:prstGeom prst="rect">
                  <a:avLst/>
                </a:prstGeom>
              </p:spPr>
            </p:pic>
            <p:sp>
              <p:nvSpPr>
                <p:cNvPr id="10" name="ZoneTexte 9">
                  <a:extLst>
                    <a:ext uri="{FF2B5EF4-FFF2-40B4-BE49-F238E27FC236}">
                      <a16:creationId xmlns:a16="http://schemas.microsoft.com/office/drawing/2014/main" id="{32477BE5-0714-CE07-81C1-AD962251576F}"/>
                    </a:ext>
                  </a:extLst>
                </p:cNvPr>
                <p:cNvSpPr txBox="1"/>
                <p:nvPr/>
              </p:nvSpPr>
              <p:spPr>
                <a:xfrm>
                  <a:off x="9724587" y="1286830"/>
                  <a:ext cx="914400" cy="3494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fr-FR" b="1" i="1"/>
                    <a:t>R</a:t>
                  </a:r>
                </a:p>
              </p:txBody>
            </p:sp>
          </p:grpSp>
        </p:grpSp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02CB8B68-096F-05B2-C4F6-584A6288DA0B}"/>
                </a:ext>
              </a:extLst>
            </p:cNvPr>
            <p:cNvSpPr txBox="1"/>
            <p:nvPr/>
          </p:nvSpPr>
          <p:spPr>
            <a:xfrm>
              <a:off x="2023299" y="2463234"/>
              <a:ext cx="20269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b="1" err="1"/>
                <a:t>Players</a:t>
              </a:r>
              <a:endParaRPr lang="fr-FR" b="1"/>
            </a:p>
          </p:txBody>
        </p:sp>
      </p:grpSp>
      <p:grpSp>
        <p:nvGrpSpPr>
          <p:cNvPr id="18" name="Groupe 17">
            <a:extLst>
              <a:ext uri="{FF2B5EF4-FFF2-40B4-BE49-F238E27FC236}">
                <a16:creationId xmlns:a16="http://schemas.microsoft.com/office/drawing/2014/main" id="{63F489C3-342F-FDFB-9EBC-508C7723D079}"/>
              </a:ext>
            </a:extLst>
          </p:cNvPr>
          <p:cNvGrpSpPr/>
          <p:nvPr/>
        </p:nvGrpSpPr>
        <p:grpSpPr>
          <a:xfrm>
            <a:off x="4725306" y="1884989"/>
            <a:ext cx="2026920" cy="2395682"/>
            <a:chOff x="3958654" y="2974691"/>
            <a:chExt cx="1478279" cy="1747226"/>
          </a:xfrm>
        </p:grpSpPr>
        <p:grpSp>
          <p:nvGrpSpPr>
            <p:cNvPr id="13" name="Groupe 12">
              <a:extLst>
                <a:ext uri="{FF2B5EF4-FFF2-40B4-BE49-F238E27FC236}">
                  <a16:creationId xmlns:a16="http://schemas.microsoft.com/office/drawing/2014/main" id="{1B73E6DD-26AC-A156-84BB-8F601FA69E1C}"/>
                </a:ext>
              </a:extLst>
            </p:cNvPr>
            <p:cNvGrpSpPr/>
            <p:nvPr/>
          </p:nvGrpSpPr>
          <p:grpSpPr>
            <a:xfrm>
              <a:off x="4070253" y="3246446"/>
              <a:ext cx="1255083" cy="1475471"/>
              <a:chOff x="10098717" y="2294279"/>
              <a:chExt cx="1255083" cy="1475471"/>
            </a:xfrm>
          </p:grpSpPr>
          <p:pic>
            <p:nvPicPr>
              <p:cNvPr id="2" name="Picture 2" descr="Black outlined square divided in sixteen parts, into sixteenths. 4x4 grid.  Isolated png illustration, transparent background. Asset for overlay,  montage, collage, presentation. Business concept. Illustration Stock |  Adobe Stock">
                <a:extLst>
                  <a:ext uri="{FF2B5EF4-FFF2-40B4-BE49-F238E27FC236}">
                    <a16:creationId xmlns:a16="http://schemas.microsoft.com/office/drawing/2014/main" id="{D518166B-9CDB-BAAE-7132-99AE73E545C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953" t="3471" r="4244" b="3086"/>
              <a:stretch/>
            </p:blipFill>
            <p:spPr bwMode="auto">
              <a:xfrm>
                <a:off x="10098717" y="2294279"/>
                <a:ext cx="1255083" cy="127749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2" name="ZoneTexte 11">
                    <a:extLst>
                      <a:ext uri="{FF2B5EF4-FFF2-40B4-BE49-F238E27FC236}">
                        <a16:creationId xmlns:a16="http://schemas.microsoft.com/office/drawing/2014/main" id="{504142F3-32D7-A7CA-FCE3-6BA6A54D79BD}"/>
                      </a:ext>
                    </a:extLst>
                  </p:cNvPr>
                  <p:cNvSpPr txBox="1"/>
                  <p:nvPr/>
                </p:nvSpPr>
                <p:spPr>
                  <a:xfrm>
                    <a:off x="10134600" y="3500388"/>
                    <a:ext cx="1219200" cy="26936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fr-FR" b="1" i="1" smtClean="0"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fr-FR" b="1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fr-FR" b="1" i="1" smtClean="0">
                              <a:latin typeface="Cambria Math" panose="02040503050406030204" pitchFamily="18" charset="0"/>
                            </a:rPr>
                            <m:t>𝑺</m:t>
                          </m:r>
                        </m:oMath>
                      </m:oMathPara>
                    </a14:m>
                    <a:endParaRPr lang="fr-FR" b="1"/>
                  </a:p>
                </p:txBody>
              </p:sp>
            </mc:Choice>
            <mc:Fallback>
              <p:sp>
                <p:nvSpPr>
                  <p:cNvPr id="12" name="ZoneTexte 11">
                    <a:extLst>
                      <a:ext uri="{FF2B5EF4-FFF2-40B4-BE49-F238E27FC236}">
                        <a16:creationId xmlns:a16="http://schemas.microsoft.com/office/drawing/2014/main" id="{504142F3-32D7-A7CA-FCE3-6BA6A54D79B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134600" y="3500388"/>
                    <a:ext cx="1219200" cy="26936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7" name="ZoneTexte 16">
              <a:extLst>
                <a:ext uri="{FF2B5EF4-FFF2-40B4-BE49-F238E27FC236}">
                  <a16:creationId xmlns:a16="http://schemas.microsoft.com/office/drawing/2014/main" id="{EFF78632-F50D-1079-98D7-3D943BCA04A9}"/>
                </a:ext>
              </a:extLst>
            </p:cNvPr>
            <p:cNvSpPr txBox="1"/>
            <p:nvPr/>
          </p:nvSpPr>
          <p:spPr>
            <a:xfrm>
              <a:off x="3958654" y="2974691"/>
              <a:ext cx="147827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600" b="1"/>
                <a:t>State </a:t>
              </a:r>
              <a:r>
                <a:rPr lang="fr-FR" sz="1600" b="1" err="1"/>
                <a:t>Space</a:t>
              </a:r>
              <a:endParaRPr lang="fr-FR" sz="1600" b="1"/>
            </a:p>
          </p:txBody>
        </p:sp>
      </p:grpSp>
      <p:grpSp>
        <p:nvGrpSpPr>
          <p:cNvPr id="35" name="Groupe 34">
            <a:extLst>
              <a:ext uri="{FF2B5EF4-FFF2-40B4-BE49-F238E27FC236}">
                <a16:creationId xmlns:a16="http://schemas.microsoft.com/office/drawing/2014/main" id="{50D4BFEE-8282-49C3-2AD9-32E9B34814D6}"/>
              </a:ext>
            </a:extLst>
          </p:cNvPr>
          <p:cNvGrpSpPr/>
          <p:nvPr/>
        </p:nvGrpSpPr>
        <p:grpSpPr>
          <a:xfrm>
            <a:off x="7575602" y="1741575"/>
            <a:ext cx="3510969" cy="2437423"/>
            <a:chOff x="5015562" y="2200186"/>
            <a:chExt cx="2756838" cy="1913882"/>
          </a:xfrm>
        </p:grpSpPr>
        <p:grpSp>
          <p:nvGrpSpPr>
            <p:cNvPr id="33" name="Groupe 32">
              <a:extLst>
                <a:ext uri="{FF2B5EF4-FFF2-40B4-BE49-F238E27FC236}">
                  <a16:creationId xmlns:a16="http://schemas.microsoft.com/office/drawing/2014/main" id="{18799D15-544E-483C-9AAE-1D9C7AEE78C0}"/>
                </a:ext>
              </a:extLst>
            </p:cNvPr>
            <p:cNvGrpSpPr/>
            <p:nvPr/>
          </p:nvGrpSpPr>
          <p:grpSpPr>
            <a:xfrm>
              <a:off x="5188565" y="2720337"/>
              <a:ext cx="2483833" cy="1393731"/>
              <a:chOff x="677024" y="4898343"/>
              <a:chExt cx="2483833" cy="1393731"/>
            </a:xfrm>
          </p:grpSpPr>
          <p:grpSp>
            <p:nvGrpSpPr>
              <p:cNvPr id="23" name="Groupe 22">
                <a:extLst>
                  <a:ext uri="{FF2B5EF4-FFF2-40B4-BE49-F238E27FC236}">
                    <a16:creationId xmlns:a16="http://schemas.microsoft.com/office/drawing/2014/main" id="{484105FA-0598-E081-5897-B1B3B6E7FA66}"/>
                  </a:ext>
                </a:extLst>
              </p:cNvPr>
              <p:cNvGrpSpPr/>
              <p:nvPr/>
            </p:nvGrpSpPr>
            <p:grpSpPr>
              <a:xfrm>
                <a:off x="677025" y="4898343"/>
                <a:ext cx="1106055" cy="1023255"/>
                <a:chOff x="7449086" y="4527654"/>
                <a:chExt cx="1493280" cy="1381492"/>
              </a:xfrm>
            </p:grpSpPr>
            <p:sp>
              <p:nvSpPr>
                <p:cNvPr id="19" name="Flèche vers le bas 5">
                  <a:extLst>
                    <a:ext uri="{FF2B5EF4-FFF2-40B4-BE49-F238E27FC236}">
                      <a16:creationId xmlns:a16="http://schemas.microsoft.com/office/drawing/2014/main" id="{058B5581-181D-5B46-BF69-CE819B04A1F5}"/>
                    </a:ext>
                  </a:extLst>
                </p:cNvPr>
                <p:cNvSpPr/>
                <p:nvPr/>
              </p:nvSpPr>
              <p:spPr>
                <a:xfrm>
                  <a:off x="8028811" y="5329422"/>
                  <a:ext cx="333830" cy="579724"/>
                </a:xfrm>
                <a:prstGeom prst="downArrow">
                  <a:avLst/>
                </a:prstGeom>
                <a:solidFill>
                  <a:srgbClr val="C00000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0" name="Flèche vers le bas 5">
                  <a:extLst>
                    <a:ext uri="{FF2B5EF4-FFF2-40B4-BE49-F238E27FC236}">
                      <a16:creationId xmlns:a16="http://schemas.microsoft.com/office/drawing/2014/main" id="{CA0D4987-EFC1-3088-BB59-D3FFE4D6E825}"/>
                    </a:ext>
                  </a:extLst>
                </p:cNvPr>
                <p:cNvSpPr/>
                <p:nvPr/>
              </p:nvSpPr>
              <p:spPr>
                <a:xfrm rot="10800000">
                  <a:off x="8028811" y="4527654"/>
                  <a:ext cx="333830" cy="579724"/>
                </a:xfrm>
                <a:prstGeom prst="downArrow">
                  <a:avLst/>
                </a:prstGeom>
                <a:solidFill>
                  <a:srgbClr val="C00000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1" name="Flèche vers le bas 5">
                  <a:extLst>
                    <a:ext uri="{FF2B5EF4-FFF2-40B4-BE49-F238E27FC236}">
                      <a16:creationId xmlns:a16="http://schemas.microsoft.com/office/drawing/2014/main" id="{4D57A56B-8026-A749-180C-4A7C52A4C84E}"/>
                    </a:ext>
                  </a:extLst>
                </p:cNvPr>
                <p:cNvSpPr/>
                <p:nvPr/>
              </p:nvSpPr>
              <p:spPr>
                <a:xfrm rot="5400000">
                  <a:off x="7572033" y="4913299"/>
                  <a:ext cx="333830" cy="579724"/>
                </a:xfrm>
                <a:prstGeom prst="downArrow">
                  <a:avLst/>
                </a:prstGeom>
                <a:solidFill>
                  <a:srgbClr val="C00000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2" name="Flèche vers le bas 5">
                  <a:extLst>
                    <a:ext uri="{FF2B5EF4-FFF2-40B4-BE49-F238E27FC236}">
                      <a16:creationId xmlns:a16="http://schemas.microsoft.com/office/drawing/2014/main" id="{A13A7504-BC40-628B-3B99-118C325CC617}"/>
                    </a:ext>
                  </a:extLst>
                </p:cNvPr>
                <p:cNvSpPr/>
                <p:nvPr/>
              </p:nvSpPr>
              <p:spPr>
                <a:xfrm rot="16200000">
                  <a:off x="8485589" y="4928539"/>
                  <a:ext cx="333830" cy="579724"/>
                </a:xfrm>
                <a:prstGeom prst="downArrow">
                  <a:avLst/>
                </a:prstGeom>
                <a:solidFill>
                  <a:srgbClr val="C00000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grpSp>
            <p:nvGrpSpPr>
              <p:cNvPr id="24" name="Groupe 23">
                <a:extLst>
                  <a:ext uri="{FF2B5EF4-FFF2-40B4-BE49-F238E27FC236}">
                    <a16:creationId xmlns:a16="http://schemas.microsoft.com/office/drawing/2014/main" id="{F56735C1-BBFF-F59A-D816-0FB9065AE9B6}"/>
                  </a:ext>
                </a:extLst>
              </p:cNvPr>
              <p:cNvGrpSpPr/>
              <p:nvPr/>
            </p:nvGrpSpPr>
            <p:grpSpPr>
              <a:xfrm>
                <a:off x="2030345" y="4898343"/>
                <a:ext cx="1106055" cy="1023255"/>
                <a:chOff x="7449086" y="4527654"/>
                <a:chExt cx="1493280" cy="1381492"/>
              </a:xfrm>
              <a:solidFill>
                <a:srgbClr val="92D050"/>
              </a:solidFill>
            </p:grpSpPr>
            <p:sp>
              <p:nvSpPr>
                <p:cNvPr id="25" name="Flèche vers le bas 5">
                  <a:extLst>
                    <a:ext uri="{FF2B5EF4-FFF2-40B4-BE49-F238E27FC236}">
                      <a16:creationId xmlns:a16="http://schemas.microsoft.com/office/drawing/2014/main" id="{E7750090-F428-76BF-37B2-3A012AA2CE57}"/>
                    </a:ext>
                  </a:extLst>
                </p:cNvPr>
                <p:cNvSpPr/>
                <p:nvPr/>
              </p:nvSpPr>
              <p:spPr>
                <a:xfrm>
                  <a:off x="8028811" y="5329422"/>
                  <a:ext cx="333830" cy="579724"/>
                </a:xfrm>
                <a:prstGeom prst="downArrow">
                  <a:avLst/>
                </a:prstGeom>
                <a:grp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6" name="Flèche vers le bas 5">
                  <a:extLst>
                    <a:ext uri="{FF2B5EF4-FFF2-40B4-BE49-F238E27FC236}">
                      <a16:creationId xmlns:a16="http://schemas.microsoft.com/office/drawing/2014/main" id="{E6BF8C18-8A19-7408-D326-99651AF08125}"/>
                    </a:ext>
                  </a:extLst>
                </p:cNvPr>
                <p:cNvSpPr/>
                <p:nvPr/>
              </p:nvSpPr>
              <p:spPr>
                <a:xfrm rot="10800000">
                  <a:off x="8028811" y="4527654"/>
                  <a:ext cx="333830" cy="579724"/>
                </a:xfrm>
                <a:prstGeom prst="downArrow">
                  <a:avLst/>
                </a:prstGeom>
                <a:grp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7" name="Flèche vers le bas 5">
                  <a:extLst>
                    <a:ext uri="{FF2B5EF4-FFF2-40B4-BE49-F238E27FC236}">
                      <a16:creationId xmlns:a16="http://schemas.microsoft.com/office/drawing/2014/main" id="{FCA273F7-C660-EBA8-B466-1EDF87BEE2CE}"/>
                    </a:ext>
                  </a:extLst>
                </p:cNvPr>
                <p:cNvSpPr/>
                <p:nvPr/>
              </p:nvSpPr>
              <p:spPr>
                <a:xfrm rot="5400000">
                  <a:off x="7572033" y="4913299"/>
                  <a:ext cx="333830" cy="579724"/>
                </a:xfrm>
                <a:prstGeom prst="downArrow">
                  <a:avLst/>
                </a:prstGeom>
                <a:grp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8" name="Flèche vers le bas 5">
                  <a:extLst>
                    <a:ext uri="{FF2B5EF4-FFF2-40B4-BE49-F238E27FC236}">
                      <a16:creationId xmlns:a16="http://schemas.microsoft.com/office/drawing/2014/main" id="{0B666119-A882-87E2-E48C-6823AB081C43}"/>
                    </a:ext>
                  </a:extLst>
                </p:cNvPr>
                <p:cNvSpPr/>
                <p:nvPr/>
              </p:nvSpPr>
              <p:spPr>
                <a:xfrm rot="16200000">
                  <a:off x="8485589" y="4928539"/>
                  <a:ext cx="333830" cy="579724"/>
                </a:xfrm>
                <a:prstGeom prst="downArrow">
                  <a:avLst/>
                </a:prstGeom>
                <a:grp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9" name="ZoneTexte 28">
                    <a:extLst>
                      <a:ext uri="{FF2B5EF4-FFF2-40B4-BE49-F238E27FC236}">
                        <a16:creationId xmlns:a16="http://schemas.microsoft.com/office/drawing/2014/main" id="{ECB3E85A-6575-F1CE-5B8B-3CE86A6286E1}"/>
                      </a:ext>
                    </a:extLst>
                  </p:cNvPr>
                  <p:cNvSpPr txBox="1"/>
                  <p:nvPr/>
                </p:nvSpPr>
                <p:spPr>
                  <a:xfrm>
                    <a:off x="677024" y="5922742"/>
                    <a:ext cx="1106057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0" lang="fr-FR" altLang="fr-FR" b="1" i="1" u="none" strike="noStrike" cap="none" normalizeH="0" baseline="0" smtClean="0">
                                  <a:ln>
                                    <a:noFill/>
                                  </a:ln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fr-FR" altLang="fr-FR" b="1" i="1" u="none" strike="noStrike" cap="none" normalizeH="0" baseline="0" smtClean="0">
                                  <a:ln>
                                    <a:noFill/>
                                  </a:ln>
                                  <a:effectLst/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b>
                              <m:r>
                                <a:rPr kumimoji="0" lang="fr-FR" altLang="fr-FR" b="1" i="1" u="none" strike="noStrike" cap="none" normalizeH="0" baseline="0" smtClean="0">
                                  <a:ln>
                                    <a:noFill/>
                                  </a:ln>
                                  <a:effectLst/>
                                  <a:latin typeface="Cambria Math" panose="02040503050406030204" pitchFamily="18" charset="0"/>
                                </a:rPr>
                                <m:t>𝑯</m:t>
                              </m:r>
                            </m:sub>
                          </m:sSub>
                          <m:r>
                            <a:rPr kumimoji="0" lang="fr-FR" altLang="fr-FR" b="1" i="1" u="none" strike="noStrike" cap="none" normalizeH="0" baseline="0" smtClean="0">
                              <a:ln>
                                <a:noFill/>
                              </a:ln>
                              <a:effectLst/>
                              <a:latin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kumimoji="0" lang="fr-FR" altLang="fr-FR" b="1" i="1" u="none" strike="noStrike" cap="none" normalizeH="0" baseline="0" smtClean="0">
                                  <a:ln>
                                    <a:noFill/>
                                  </a:ln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fr-FR" altLang="fr-FR" b="1" i="1" u="none" strike="noStrike" cap="none" normalizeH="0" baseline="0" smtClean="0">
                                  <a:ln>
                                    <a:noFill/>
                                  </a:ln>
                                  <a:effectLst/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e>
                            <m:sub>
                              <m:r>
                                <a:rPr kumimoji="0" lang="fr-FR" altLang="fr-FR" b="1" i="1" u="none" strike="noStrike" cap="none" normalizeH="0" baseline="0" smtClean="0">
                                  <a:ln>
                                    <a:noFill/>
                                  </a:ln>
                                  <a:effectLst/>
                                  <a:latin typeface="Cambria Math" panose="02040503050406030204" pitchFamily="18" charset="0"/>
                                </a:rPr>
                                <m:t>𝑯</m:t>
                              </m:r>
                            </m:sub>
                          </m:sSub>
                        </m:oMath>
                      </m:oMathPara>
                    </a14:m>
                    <a:endParaRPr lang="fr-FR" b="1"/>
                  </a:p>
                </p:txBody>
              </p:sp>
            </mc:Choice>
            <mc:Fallback>
              <p:sp>
                <p:nvSpPr>
                  <p:cNvPr id="29" name="ZoneTexte 28">
                    <a:extLst>
                      <a:ext uri="{FF2B5EF4-FFF2-40B4-BE49-F238E27FC236}">
                        <a16:creationId xmlns:a16="http://schemas.microsoft.com/office/drawing/2014/main" id="{ECB3E85A-6575-F1CE-5B8B-3CE86A6286E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7024" y="5922742"/>
                    <a:ext cx="1106057" cy="369332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2" name="ZoneTexte 31">
                    <a:extLst>
                      <a:ext uri="{FF2B5EF4-FFF2-40B4-BE49-F238E27FC236}">
                        <a16:creationId xmlns:a16="http://schemas.microsoft.com/office/drawing/2014/main" id="{5A84862F-B192-4FC4-8DAB-87798075C0B4}"/>
                      </a:ext>
                    </a:extLst>
                  </p:cNvPr>
                  <p:cNvSpPr txBox="1"/>
                  <p:nvPr/>
                </p:nvSpPr>
                <p:spPr>
                  <a:xfrm>
                    <a:off x="1973318" y="5922742"/>
                    <a:ext cx="1187539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0" lang="fr-FR" altLang="fr-FR" b="1" i="1" u="none" strike="noStrike" cap="none" normalizeH="0" baseline="0" smtClean="0">
                                  <a:ln>
                                    <a:noFill/>
                                  </a:ln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fr-FR" altLang="fr-FR" b="1" i="1" u="none" strike="noStrike" cap="none" normalizeH="0" baseline="0" smtClean="0">
                                  <a:ln>
                                    <a:noFill/>
                                  </a:ln>
                                  <a:effectLst/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b>
                              <m:r>
                                <a:rPr kumimoji="0" lang="fr-FR" altLang="fr-FR" b="1" i="1" u="none" strike="noStrike" cap="none" normalizeH="0" baseline="0" smtClean="0">
                                  <a:ln>
                                    <a:noFill/>
                                  </a:ln>
                                  <a:effectLst/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sub>
                          </m:sSub>
                          <m:r>
                            <a:rPr kumimoji="0" lang="fr-FR" altLang="fr-FR" b="1" i="1" u="none" strike="noStrike" cap="none" normalizeH="0" baseline="0" smtClean="0">
                              <a:ln>
                                <a:noFill/>
                              </a:ln>
                              <a:effectLst/>
                              <a:latin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kumimoji="0" lang="fr-FR" altLang="fr-FR" b="1" i="1" u="none" strike="noStrike" cap="none" normalizeH="0" baseline="0" smtClean="0">
                                  <a:ln>
                                    <a:noFill/>
                                  </a:ln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fr-FR" altLang="fr-FR" b="1" i="1" u="none" strike="noStrike" cap="none" normalizeH="0" baseline="0" smtClean="0">
                                  <a:ln>
                                    <a:noFill/>
                                  </a:ln>
                                  <a:effectLst/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e>
                            <m:sub>
                              <m:r>
                                <a:rPr kumimoji="0" lang="fr-FR" altLang="fr-FR" b="1" i="1" u="none" strike="noStrike" cap="none" normalizeH="0" baseline="0" smtClean="0">
                                  <a:ln>
                                    <a:noFill/>
                                  </a:ln>
                                  <a:effectLst/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sub>
                          </m:sSub>
                        </m:oMath>
                      </m:oMathPara>
                    </a14:m>
                    <a:endParaRPr lang="fr-FR" b="1"/>
                  </a:p>
                </p:txBody>
              </p:sp>
            </mc:Choice>
            <mc:Fallback>
              <p:sp>
                <p:nvSpPr>
                  <p:cNvPr id="32" name="ZoneTexte 31">
                    <a:extLst>
                      <a:ext uri="{FF2B5EF4-FFF2-40B4-BE49-F238E27FC236}">
                        <a16:creationId xmlns:a16="http://schemas.microsoft.com/office/drawing/2014/main" id="{5A84862F-B192-4FC4-8DAB-87798075C0B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973318" y="5922742"/>
                    <a:ext cx="1187539" cy="369332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34" name="ZoneTexte 33">
              <a:extLst>
                <a:ext uri="{FF2B5EF4-FFF2-40B4-BE49-F238E27FC236}">
                  <a16:creationId xmlns:a16="http://schemas.microsoft.com/office/drawing/2014/main" id="{E5F106A9-8D79-F166-8447-BD486B76119E}"/>
                </a:ext>
              </a:extLst>
            </p:cNvPr>
            <p:cNvSpPr txBox="1"/>
            <p:nvPr/>
          </p:nvSpPr>
          <p:spPr>
            <a:xfrm>
              <a:off x="5015562" y="2200186"/>
              <a:ext cx="27568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b="1"/>
                <a:t>Sets of actions</a:t>
              </a:r>
            </a:p>
          </p:txBody>
        </p:sp>
      </p:grpSp>
      <p:grpSp>
        <p:nvGrpSpPr>
          <p:cNvPr id="46" name="Groupe 45">
            <a:extLst>
              <a:ext uri="{FF2B5EF4-FFF2-40B4-BE49-F238E27FC236}">
                <a16:creationId xmlns:a16="http://schemas.microsoft.com/office/drawing/2014/main" id="{CF93926C-F557-9A49-D2B8-7B1ADFBF0AFE}"/>
              </a:ext>
            </a:extLst>
          </p:cNvPr>
          <p:cNvGrpSpPr/>
          <p:nvPr/>
        </p:nvGrpSpPr>
        <p:grpSpPr>
          <a:xfrm>
            <a:off x="1485022" y="4126573"/>
            <a:ext cx="2432287" cy="2423185"/>
            <a:chOff x="1181904" y="4223146"/>
            <a:chExt cx="2432287" cy="2423185"/>
          </a:xfrm>
        </p:grpSpPr>
        <p:grpSp>
          <p:nvGrpSpPr>
            <p:cNvPr id="44" name="Groupe 43">
              <a:extLst>
                <a:ext uri="{FF2B5EF4-FFF2-40B4-BE49-F238E27FC236}">
                  <a16:creationId xmlns:a16="http://schemas.microsoft.com/office/drawing/2014/main" id="{51BACC1D-8461-DF96-7E39-E7EDDD73B454}"/>
                </a:ext>
              </a:extLst>
            </p:cNvPr>
            <p:cNvGrpSpPr/>
            <p:nvPr/>
          </p:nvGrpSpPr>
          <p:grpSpPr>
            <a:xfrm>
              <a:off x="1485022" y="4795113"/>
              <a:ext cx="1725352" cy="1851218"/>
              <a:chOff x="1605530" y="4369269"/>
              <a:chExt cx="1975870" cy="2120011"/>
            </a:xfrm>
          </p:grpSpPr>
          <p:grpSp>
            <p:nvGrpSpPr>
              <p:cNvPr id="42" name="Groupe 41">
                <a:extLst>
                  <a:ext uri="{FF2B5EF4-FFF2-40B4-BE49-F238E27FC236}">
                    <a16:creationId xmlns:a16="http://schemas.microsoft.com/office/drawing/2014/main" id="{11E63D4D-37C6-C8FC-11AF-80E611583F1C}"/>
                  </a:ext>
                </a:extLst>
              </p:cNvPr>
              <p:cNvGrpSpPr/>
              <p:nvPr/>
            </p:nvGrpSpPr>
            <p:grpSpPr>
              <a:xfrm>
                <a:off x="1714689" y="4369269"/>
                <a:ext cx="1751986" cy="1783273"/>
                <a:chOff x="1402887" y="4185820"/>
                <a:chExt cx="1751986" cy="1783273"/>
              </a:xfrm>
            </p:grpSpPr>
            <p:pic>
              <p:nvPicPr>
                <p:cNvPr id="36" name="Picture 2" descr="Black outlined square divided in sixteen parts, into sixteenths. 4x4 grid.  Isolated png illustration, transparent background. Asset for overlay,  montage, collage, presentation. Business concept. Illustration Stock |  Adobe Stock">
                  <a:extLst>
                    <a:ext uri="{FF2B5EF4-FFF2-40B4-BE49-F238E27FC236}">
                      <a16:creationId xmlns:a16="http://schemas.microsoft.com/office/drawing/2014/main" id="{B990F02A-72F9-AFEE-E1FE-2AE4B6C742C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953" t="3471" r="4244" b="3086"/>
                <a:stretch/>
              </p:blipFill>
              <p:spPr bwMode="auto">
                <a:xfrm>
                  <a:off x="1402887" y="4185820"/>
                  <a:ext cx="1751986" cy="178327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7" name="Picture 4" descr="Icône de pièce d'un dollar d'or Symbole d'argent de dessin animé | Vecteur  Premium">
                  <a:extLst>
                    <a:ext uri="{FF2B5EF4-FFF2-40B4-BE49-F238E27FC236}">
                      <a16:creationId xmlns:a16="http://schemas.microsoft.com/office/drawing/2014/main" id="{4E9E8CCC-1228-A2C5-1BEA-148473CBB3E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39324" y="4621464"/>
                  <a:ext cx="45719" cy="4571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8" name="Picture 6" descr="Icône de pièce d'un dollar d'or Symbole d'argent de dessin animé | Vecteur  Premium">
                  <a:extLst>
                    <a:ext uri="{FF2B5EF4-FFF2-40B4-BE49-F238E27FC236}">
                      <a16:creationId xmlns:a16="http://schemas.microsoft.com/office/drawing/2014/main" id="{0C68CBA0-AD18-4247-527F-32E37ADC69D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951273" y="4291869"/>
                  <a:ext cx="307909" cy="30790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9" name="Picture 6" descr="Icône de pièce d'un dollar d'or Symbole d'argent de dessin animé | Vecteur  Premium">
                  <a:extLst>
                    <a:ext uri="{FF2B5EF4-FFF2-40B4-BE49-F238E27FC236}">
                      <a16:creationId xmlns:a16="http://schemas.microsoft.com/office/drawing/2014/main" id="{54272F09-C21F-FB6E-D4EE-0A97F0B12E1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754391" y="5546385"/>
                  <a:ext cx="307909" cy="30790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0" name="Picture 6" descr="Icône de pièce d'un dollar d'or Symbole d'argent de dessin animé | Vecteur  Premium">
                  <a:extLst>
                    <a:ext uri="{FF2B5EF4-FFF2-40B4-BE49-F238E27FC236}">
                      <a16:creationId xmlns:a16="http://schemas.microsoft.com/office/drawing/2014/main" id="{FA7BBFEC-543D-A3BE-B2EE-19D34196B7F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955295" y="5546385"/>
                  <a:ext cx="307909" cy="30790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43" name="ZoneTexte 42">
                    <a:extLst>
                      <a:ext uri="{FF2B5EF4-FFF2-40B4-BE49-F238E27FC236}">
                        <a16:creationId xmlns:a16="http://schemas.microsoft.com/office/drawing/2014/main" id="{1E2BAFFF-ACFE-6388-54B2-DC566F7243F3}"/>
                      </a:ext>
                    </a:extLst>
                  </p:cNvPr>
                  <p:cNvSpPr txBox="1"/>
                  <p:nvPr/>
                </p:nvSpPr>
                <p:spPr>
                  <a:xfrm>
                    <a:off x="1605530" y="6121829"/>
                    <a:ext cx="1975870" cy="36745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fr-FR" altLang="fr-FR" b="1" i="1" u="none" strike="noStrike" cap="none" normalizeH="0" baseline="0" smtClean="0">
                              <a:ln>
                                <a:noFill/>
                              </a:ln>
                              <a:effectLst/>
                              <a:latin typeface="Cambria Math" panose="02040503050406030204" pitchFamily="18" charset="0"/>
                            </a:rPr>
                            <m:t>𝑹</m:t>
                          </m:r>
                          <m:r>
                            <a:rPr kumimoji="0" lang="fr-FR" altLang="fr-FR" b="1" i="1" u="none" strike="noStrike" cap="none" normalizeH="0" baseline="0" smtClean="0">
                              <a:ln>
                                <a:noFill/>
                              </a:ln>
                              <a:effectLst/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0" lang="fr-FR" altLang="fr-FR" b="1" i="1" u="none" strike="noStrike" cap="none" normalizeH="0" baseline="0" smtClean="0">
                              <a:ln>
                                <a:noFill/>
                              </a:ln>
                              <a:effectLst/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kumimoji="0" lang="fr-FR" altLang="fr-FR" b="1" i="1" u="none" strike="noStrike" cap="none" normalizeH="0" baseline="0" smtClean="0">
                              <a:ln>
                                <a:noFill/>
                              </a:ln>
                              <a:effectLst/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0" lang="fr-FR" altLang="fr-FR" b="1" i="1" u="none" strike="noStrike" cap="none" normalizeH="0" baseline="0" smtClean="0">
                              <a:ln>
                                <a:noFill/>
                              </a:ln>
                              <a:effectLst/>
                              <a:latin typeface="Cambria Math" panose="02040503050406030204" pitchFamily="18" charset="0"/>
                            </a:rPr>
                            <m:t>𝜽</m:t>
                          </m:r>
                          <m:r>
                            <a:rPr kumimoji="0" lang="fr-FR" altLang="fr-FR" b="1" i="1" u="none" strike="noStrike" cap="none" normalizeH="0" baseline="0" smtClean="0">
                              <a:ln>
                                <a:noFill/>
                              </a:ln>
                              <a:effectLst/>
                              <a:latin typeface="Cambria Math" panose="02040503050406030204" pitchFamily="18" charset="0"/>
                            </a:rPr>
                            <m:t>) </m:t>
                          </m:r>
                        </m:oMath>
                      </m:oMathPara>
                    </a14:m>
                    <a:endParaRPr lang="fr-FR" b="1"/>
                  </a:p>
                </p:txBody>
              </p:sp>
            </mc:Choice>
            <mc:Fallback>
              <p:sp>
                <p:nvSpPr>
                  <p:cNvPr id="43" name="ZoneTexte 42">
                    <a:extLst>
                      <a:ext uri="{FF2B5EF4-FFF2-40B4-BE49-F238E27FC236}">
                        <a16:creationId xmlns:a16="http://schemas.microsoft.com/office/drawing/2014/main" id="{1E2BAFFF-ACFE-6388-54B2-DC566F7243F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605530" y="6121829"/>
                    <a:ext cx="1975870" cy="367451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b="-34615"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45" name="ZoneTexte 44">
              <a:extLst>
                <a:ext uri="{FF2B5EF4-FFF2-40B4-BE49-F238E27FC236}">
                  <a16:creationId xmlns:a16="http://schemas.microsoft.com/office/drawing/2014/main" id="{129119AE-6E40-7E4A-0BAE-DCB1E62D0176}"/>
                </a:ext>
              </a:extLst>
            </p:cNvPr>
            <p:cNvSpPr txBox="1"/>
            <p:nvPr/>
          </p:nvSpPr>
          <p:spPr>
            <a:xfrm>
              <a:off x="1181904" y="4223146"/>
              <a:ext cx="243228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b="1" err="1"/>
                <a:t>Reward</a:t>
              </a:r>
              <a:r>
                <a:rPr lang="fr-FR" b="1"/>
                <a:t> (</a:t>
              </a:r>
              <a:r>
                <a:rPr lang="fr-FR" b="1" err="1"/>
                <a:t>only</a:t>
              </a:r>
              <a:r>
                <a:rPr lang="fr-FR" b="1"/>
                <a:t> </a:t>
              </a:r>
              <a:r>
                <a:rPr lang="fr-FR" b="1" err="1"/>
                <a:t>known</a:t>
              </a:r>
              <a:r>
                <a:rPr lang="fr-FR" b="1"/>
                <a:t> to H)</a:t>
              </a:r>
            </a:p>
          </p:txBody>
        </p:sp>
      </p:grpSp>
      <p:grpSp>
        <p:nvGrpSpPr>
          <p:cNvPr id="53" name="Groupe 52">
            <a:extLst>
              <a:ext uri="{FF2B5EF4-FFF2-40B4-BE49-F238E27FC236}">
                <a16:creationId xmlns:a16="http://schemas.microsoft.com/office/drawing/2014/main" id="{8CE8ADB6-DEE1-CBF6-65FF-D249FB3B069A}"/>
              </a:ext>
            </a:extLst>
          </p:cNvPr>
          <p:cNvGrpSpPr/>
          <p:nvPr/>
        </p:nvGrpSpPr>
        <p:grpSpPr>
          <a:xfrm>
            <a:off x="4529380" y="4284571"/>
            <a:ext cx="2467974" cy="2069899"/>
            <a:chOff x="4725306" y="4329208"/>
            <a:chExt cx="2467974" cy="2069899"/>
          </a:xfrm>
        </p:grpSpPr>
        <p:sp>
          <p:nvSpPr>
            <p:cNvPr id="50" name="Flèche : virage 49">
              <a:extLst>
                <a:ext uri="{FF2B5EF4-FFF2-40B4-BE49-F238E27FC236}">
                  <a16:creationId xmlns:a16="http://schemas.microsoft.com/office/drawing/2014/main" id="{B9A0F7ED-D3C2-E790-0A8A-3F83720E4CCB}"/>
                </a:ext>
              </a:extLst>
            </p:cNvPr>
            <p:cNvSpPr/>
            <p:nvPr/>
          </p:nvSpPr>
          <p:spPr>
            <a:xfrm>
              <a:off x="5542694" y="4634404"/>
              <a:ext cx="833197" cy="826588"/>
            </a:xfrm>
            <a:prstGeom prst="ben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1" name="ZoneTexte 50">
                  <a:extLst>
                    <a:ext uri="{FF2B5EF4-FFF2-40B4-BE49-F238E27FC236}">
                      <a16:creationId xmlns:a16="http://schemas.microsoft.com/office/drawing/2014/main" id="{1D32F1DE-F540-7621-0C78-7A2F5A133D9E}"/>
                    </a:ext>
                  </a:extLst>
                </p:cNvPr>
                <p:cNvSpPr txBox="1"/>
                <p:nvPr/>
              </p:nvSpPr>
              <p:spPr>
                <a:xfrm>
                  <a:off x="4725306" y="5431919"/>
                  <a:ext cx="2467974" cy="96718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a:rPr kumimoji="0" lang="fr-FR" altLang="fr-FR" b="1" i="1" u="none" strike="noStrike" cap="none" normalizeH="0" baseline="0" smtClean="0">
                          <a:ln>
                            <a:noFill/>
                          </a:ln>
                          <a:effectLst/>
                          <a:latin typeface="Cambria Math" panose="02040503050406030204" pitchFamily="18" charset="0"/>
                        </a:rPr>
                        <m:t>𝑻</m:t>
                      </m:r>
                      <m:d>
                        <m:dPr>
                          <m:ctrlPr>
                            <a:rPr kumimoji="0" lang="fr-FR" altLang="fr-FR" b="1" i="1" u="none" strike="noStrike" cap="none" normalizeH="0" baseline="0" smtClean="0">
                              <a:ln>
                                <a:noFill/>
                              </a:ln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kumimoji="0" lang="fr-FR" altLang="fr-FR" b="1" i="1" u="none" strike="noStrike" cap="none" normalizeH="0" baseline="0" smtClean="0">
                                  <a:ln>
                                    <a:noFill/>
                                  </a:ln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0" lang="fr-FR" altLang="fr-FR" b="1" i="1" u="none" strike="noStrike" cap="none" normalizeH="0" baseline="0" smtClean="0">
                                  <a:ln>
                                    <a:noFill/>
                                  </a:ln>
                                  <a:effectLst/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p>
                              <m:r>
                                <a:rPr kumimoji="0" lang="fr-FR" altLang="fr-FR" b="1" i="1" u="none" strike="noStrike" cap="none" normalizeH="0" baseline="0" smtClean="0">
                                  <a:ln>
                                    <a:noFill/>
                                  </a:ln>
                                  <a:effectLst/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  <m:e>
                          <m:r>
                            <a:rPr kumimoji="0" lang="fr-FR" altLang="fr-FR" b="1" i="1" u="none" strike="noStrike" cap="none" normalizeH="0" baseline="0" smtClean="0">
                              <a:ln>
                                <a:noFill/>
                              </a:ln>
                              <a:effectLst/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kumimoji="0" lang="fr-FR" altLang="fr-FR" b="1" i="1" u="none" strike="noStrike" cap="none" normalizeH="0" baseline="0" smtClean="0">
                              <a:ln>
                                <a:noFill/>
                              </a:ln>
                              <a:effectLst/>
                              <a:latin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kumimoji="0" lang="fr-FR" altLang="fr-FR" b="1" i="1" u="none" strike="noStrike" cap="none" normalizeH="0" baseline="0" smtClean="0">
                                  <a:ln>
                                    <a:noFill/>
                                  </a:ln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fr-FR" altLang="fr-FR" b="1" i="1" u="none" strike="noStrike" cap="none" normalizeH="0" baseline="0" smtClean="0">
                                  <a:ln>
                                    <a:noFill/>
                                  </a:ln>
                                  <a:effectLst/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b>
                              <m:r>
                                <a:rPr kumimoji="0" lang="fr-FR" altLang="fr-FR" b="1" i="1" u="none" strike="noStrike" cap="none" normalizeH="0" baseline="0" smtClean="0">
                                  <a:ln>
                                    <a:noFill/>
                                  </a:ln>
                                  <a:effectLst/>
                                  <a:latin typeface="Cambria Math" panose="02040503050406030204" pitchFamily="18" charset="0"/>
                                </a:rPr>
                                <m:t>𝑯</m:t>
                              </m:r>
                            </m:sub>
                          </m:sSub>
                          <m:r>
                            <a:rPr kumimoji="0" lang="fr-FR" altLang="fr-FR" b="1" i="1" u="none" strike="noStrike" cap="none" normalizeH="0" baseline="0" smtClean="0">
                              <a:ln>
                                <a:noFill/>
                              </a:ln>
                              <a:effectLst/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0" lang="fr-FR" altLang="fr-FR" b="1" i="1" u="none" strike="noStrike" cap="none" normalizeH="0" baseline="0" smtClean="0">
                                  <a:ln>
                                    <a:noFill/>
                                  </a:ln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fr-FR" altLang="fr-FR" b="1" i="1" u="none" strike="noStrike" cap="none" normalizeH="0" baseline="0" smtClean="0">
                                  <a:ln>
                                    <a:noFill/>
                                  </a:ln>
                                  <a:effectLst/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b>
                              <m:r>
                                <a:rPr kumimoji="0" lang="fr-FR" altLang="fr-FR" b="1" i="1" u="none" strike="noStrike" cap="none" normalizeH="0" baseline="0" smtClean="0">
                                  <a:ln>
                                    <a:noFill/>
                                  </a:ln>
                                  <a:effectLst/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sub>
                          </m:sSub>
                        </m:e>
                      </m:d>
                    </m:oMath>
                  </a14:m>
                  <a:r>
                    <a:rPr kumimoji="0" lang="fr-FR" altLang="fr-FR" b="1" i="0" u="none" strike="noStrike" cap="none" normalizeH="0" baseline="0">
                      <a:ln>
                        <a:noFill/>
                      </a:ln>
                      <a:effectLst/>
                    </a:rPr>
                    <a:t> </a:t>
                  </a:r>
                  <a:r>
                    <a:rPr kumimoji="0" lang="fr-FR" altLang="fr-FR" i="0" u="none" strike="noStrike" cap="none" normalizeH="0" baseline="0" err="1">
                      <a:ln>
                        <a:noFill/>
                      </a:ln>
                      <a:effectLst/>
                    </a:rPr>
                    <a:t>defines</a:t>
                  </a:r>
                  <a:r>
                    <a:rPr kumimoji="0" lang="fr-FR" altLang="fr-FR" i="0" u="none" strike="noStrike" cap="none" normalizeH="0" baseline="0">
                      <a:ln>
                        <a:noFill/>
                      </a:ln>
                      <a:effectLst/>
                    </a:rPr>
                    <a:t> the </a:t>
                  </a:r>
                  <a:r>
                    <a:rPr kumimoji="0" lang="fr-FR" altLang="fr-FR" i="0" u="none" strike="noStrike" cap="none" normalizeH="0" baseline="0" err="1">
                      <a:ln>
                        <a:noFill/>
                      </a:ln>
                      <a:effectLst/>
                    </a:rPr>
                    <a:t>next</a:t>
                  </a:r>
                  <a:r>
                    <a:rPr kumimoji="0" lang="fr-FR" altLang="fr-FR" i="0" u="none" strike="noStrike" cap="none" normalizeH="0" baseline="0">
                      <a:ln>
                        <a:noFill/>
                      </a:ln>
                      <a:effectLst/>
                    </a:rPr>
                    <a:t> state distribution</a:t>
                  </a:r>
                  <a:endParaRPr lang="fr-FR"/>
                </a:p>
              </p:txBody>
            </p:sp>
          </mc:Choice>
          <mc:Fallback>
            <p:sp>
              <p:nvSpPr>
                <p:cNvPr id="51" name="ZoneTexte 50">
                  <a:extLst>
                    <a:ext uri="{FF2B5EF4-FFF2-40B4-BE49-F238E27FC236}">
                      <a16:creationId xmlns:a16="http://schemas.microsoft.com/office/drawing/2014/main" id="{1D32F1DE-F540-7621-0C78-7A2F5A133D9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25306" y="5431919"/>
                  <a:ext cx="2467974" cy="967188"/>
                </a:xfrm>
                <a:prstGeom prst="rect">
                  <a:avLst/>
                </a:prstGeom>
                <a:blipFill>
                  <a:blip r:embed="rId13"/>
                  <a:stretch>
                    <a:fillRect b="-5063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2" name="ZoneTexte 51">
              <a:extLst>
                <a:ext uri="{FF2B5EF4-FFF2-40B4-BE49-F238E27FC236}">
                  <a16:creationId xmlns:a16="http://schemas.microsoft.com/office/drawing/2014/main" id="{5CC4EF0A-23B6-36DA-1E71-4177B693729D}"/>
                </a:ext>
              </a:extLst>
            </p:cNvPr>
            <p:cNvSpPr txBox="1"/>
            <p:nvPr/>
          </p:nvSpPr>
          <p:spPr>
            <a:xfrm>
              <a:off x="5098848" y="4329208"/>
              <a:ext cx="17208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b="1"/>
                <a:t>Dynamics</a:t>
              </a: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19C9C79F-AAA0-6558-F5FA-CD7F213F5946}"/>
                  </a:ext>
                </a:extLst>
              </p:cNvPr>
              <p:cNvSpPr/>
              <p:nvPr/>
            </p:nvSpPr>
            <p:spPr>
              <a:xfrm>
                <a:off x="7487046" y="4656708"/>
                <a:ext cx="3688080" cy="1364328"/>
              </a:xfrm>
              <a:prstGeom prst="rect">
                <a:avLst/>
              </a:prstGeom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ts val="600"/>
                  </a:spcAft>
                </a:pPr>
                <a:r>
                  <a:rPr kumimoji="0" lang="fr-FR" altLang="fr-FR" b="0" i="0" u="none" strike="noStrike" cap="none" normalizeH="0" baseline="0">
                    <a:ln>
                      <a:noFill/>
                    </a:ln>
                    <a:effectLst/>
                    <a:latin typeface="+mj-lt"/>
                  </a:rPr>
                  <a:t>Both H and R </a:t>
                </a:r>
                <a:r>
                  <a:rPr kumimoji="0" lang="fr-FR" altLang="fr-FR" b="0" i="0" u="none" strike="noStrike" cap="none" normalizeH="0" baseline="0" err="1">
                    <a:ln>
                      <a:noFill/>
                    </a:ln>
                    <a:effectLst/>
                    <a:latin typeface="+mj-lt"/>
                  </a:rPr>
                  <a:t>share</a:t>
                </a:r>
                <a:r>
                  <a:rPr kumimoji="0" lang="fr-FR" altLang="fr-FR" b="0" i="0" u="none" strike="noStrike" cap="none" normalizeH="0" baseline="0">
                    <a:ln>
                      <a:noFill/>
                    </a:ln>
                    <a:effectLst/>
                    <a:latin typeface="+mj-lt"/>
                  </a:rPr>
                  <a:t> the </a:t>
                </a:r>
                <a:r>
                  <a:rPr kumimoji="0" lang="fr-FR" altLang="fr-FR" b="1" i="0" u="none" strike="noStrike" cap="none" normalizeH="0" baseline="0" err="1">
                    <a:ln>
                      <a:noFill/>
                    </a:ln>
                    <a:effectLst/>
                    <a:latin typeface="+mj-lt"/>
                  </a:rPr>
                  <a:t>same</a:t>
                </a:r>
                <a:r>
                  <a:rPr kumimoji="0" lang="fr-FR" altLang="fr-FR" b="1" i="0" u="none" strike="noStrike" cap="none" normalizeH="0" baseline="0">
                    <a:ln>
                      <a:noFill/>
                    </a:ln>
                    <a:effectLst/>
                    <a:latin typeface="+mj-lt"/>
                  </a:rPr>
                  <a:t> objective</a:t>
                </a:r>
                <a:r>
                  <a:rPr kumimoji="0" lang="fr-FR" altLang="fr-FR" b="0" i="0" u="none" strike="noStrike" cap="none" normalizeH="0" baseline="0">
                    <a:ln>
                      <a:noFill/>
                    </a:ln>
                    <a:effectLst/>
                    <a:latin typeface="+mj-lt"/>
                  </a:rPr>
                  <a:t>: </a:t>
                </a:r>
                <a:r>
                  <a:rPr kumimoji="0" lang="fr-FR" altLang="fr-FR" b="0" i="0" u="none" strike="noStrike" cap="none" normalizeH="0" baseline="0" err="1">
                    <a:ln>
                      <a:noFill/>
                    </a:ln>
                    <a:effectLst/>
                    <a:latin typeface="+mj-lt"/>
                  </a:rPr>
                  <a:t>maximize</a:t>
                </a:r>
                <a:r>
                  <a:rPr kumimoji="0" lang="fr-FR" altLang="fr-FR" b="0" i="0" u="none" strike="noStrike" cap="none" normalizeH="0">
                    <a:ln>
                      <a:noFill/>
                    </a:ln>
                    <a:effectLst/>
                    <a:latin typeface="+mj-lt"/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kumimoji="0" lang="fr-FR" altLang="fr-FR" sz="2800" b="1" i="1" u="none" strike="noStrike" cap="none" normalizeH="0" smtClean="0">
                            <a:ln>
                              <a:noFill/>
                            </a:ln>
                            <a:effectLst/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kumimoji="0" lang="fr-FR" altLang="fr-FR" sz="2800" b="1" i="1" u="none" strike="noStrike" cap="none" normalizeH="0" smtClean="0">
                            <a:ln>
                              <a:noFill/>
                            </a:ln>
                            <a:effectLst/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  <m:sup/>
                      <m:e>
                        <m:sSup>
                          <m:sSupPr>
                            <m:ctrlPr>
                              <a:rPr kumimoji="0" lang="fr-FR" altLang="fr-FR" sz="2800" b="1" i="1" u="none" strike="noStrike" cap="none" normalizeH="0" smtClean="0">
                                <a:ln>
                                  <a:noFill/>
                                </a:ln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fr-FR" altLang="fr-FR" sz="2800" b="1" i="1" u="none" strike="noStrike" cap="none" normalizeH="0" smtClean="0">
                                <a:ln>
                                  <a:noFill/>
                                </a:ln>
                                <a:effectLst/>
                                <a:latin typeface="Cambria Math" panose="02040503050406030204" pitchFamily="18" charset="0"/>
                              </a:rPr>
                              <m:t>𝜸</m:t>
                            </m:r>
                          </m:e>
                          <m:sup>
                            <m:r>
                              <a:rPr kumimoji="0" lang="fr-FR" altLang="fr-FR" sz="2800" b="1" i="1" u="none" strike="noStrike" cap="none" normalizeH="0" smtClean="0">
                                <a:ln>
                                  <a:noFill/>
                                </a:ln>
                                <a:effectLst/>
                                <a:latin typeface="Cambria Math" panose="02040503050406030204" pitchFamily="18" charset="0"/>
                              </a:rPr>
                              <m:t>𝒕</m:t>
                            </m:r>
                          </m:sup>
                        </m:sSup>
                        <m:r>
                          <a:rPr kumimoji="0" lang="fr-FR" altLang="fr-FR" sz="2800" b="1" i="1" u="none" strike="noStrike" cap="none" normalizeH="0" smtClean="0">
                            <a:ln>
                              <a:noFill/>
                            </a:ln>
                            <a:effectLst/>
                            <a:latin typeface="Cambria Math" panose="02040503050406030204" pitchFamily="18" charset="0"/>
                          </a:rPr>
                          <m:t>𝑹</m:t>
                        </m:r>
                        <m:r>
                          <a:rPr kumimoji="0" lang="fr-FR" altLang="fr-FR" sz="2800" b="1" i="1" u="none" strike="noStrike" cap="none" normalizeH="0" smtClean="0">
                            <a:ln>
                              <a:noFill/>
                            </a:ln>
                            <a:effectLst/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kumimoji="0" lang="fr-FR" altLang="fr-FR" sz="2800" b="1" i="1" u="none" strike="noStrike" cap="none" normalizeH="0" smtClean="0">
                                <a:ln>
                                  <a:noFill/>
                                </a:ln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fr-FR" altLang="fr-FR" sz="2800" b="1" i="1" u="none" strike="noStrike" cap="none" normalizeH="0" smtClean="0">
                                <a:ln>
                                  <a:noFill/>
                                </a:ln>
                                <a:effectLst/>
                                <a:latin typeface="Cambria Math" panose="02040503050406030204" pitchFamily="18" charset="0"/>
                              </a:rPr>
                              <m:t>𝒔</m:t>
                            </m:r>
                          </m:e>
                          <m:sub>
                            <m:r>
                              <a:rPr kumimoji="0" lang="fr-FR" altLang="fr-FR" sz="2800" b="1" i="1" u="none" strike="noStrike" cap="none" normalizeH="0" smtClean="0">
                                <a:ln>
                                  <a:noFill/>
                                </a:ln>
                                <a:effectLst/>
                                <a:latin typeface="Cambria Math" panose="02040503050406030204" pitchFamily="18" charset="0"/>
                              </a:rPr>
                              <m:t>𝒕</m:t>
                            </m:r>
                          </m:sub>
                        </m:sSub>
                        <m:r>
                          <a:rPr kumimoji="0" lang="fr-FR" altLang="fr-FR" sz="2800" b="1" i="1" u="none" strike="noStrike" cap="none" normalizeH="0" smtClean="0">
                            <a:ln>
                              <a:noFill/>
                            </a:ln>
                            <a:effectLst/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0" lang="fr-FR" altLang="fr-FR" sz="2800" b="1" i="1" u="none" strike="noStrike" cap="none" normalizeH="0" smtClean="0">
                            <a:ln>
                              <a:noFill/>
                            </a:ln>
                            <a:effectLst/>
                            <a:latin typeface="Cambria Math" panose="02040503050406030204" pitchFamily="18" charset="0"/>
                          </a:rPr>
                          <m:t>𝜽</m:t>
                        </m:r>
                        <m:r>
                          <a:rPr kumimoji="0" lang="fr-FR" altLang="fr-FR" sz="2800" b="1" i="1" u="none" strike="noStrike" cap="none" normalizeH="0" smtClean="0">
                            <a:ln>
                              <a:noFill/>
                            </a:ln>
                            <a:effectLst/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fr-FR" sz="2800" b="1"/>
              </a:p>
              <a:p>
                <a:pPr eaLnBrk="0" fontAlgn="base" hangingPunct="0">
                  <a:spcBef>
                    <a:spcPct val="0"/>
                  </a:spcBef>
                  <a:spcAft>
                    <a:spcPts val="600"/>
                  </a:spcAft>
                </a:pPr>
                <a:endParaRPr lang="fr-FR"/>
              </a:p>
            </p:txBody>
          </p:sp>
        </mc:Choice>
        <mc:Fallback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19C9C79F-AAA0-6558-F5FA-CD7F213F594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7046" y="4656708"/>
                <a:ext cx="3688080" cy="1364328"/>
              </a:xfrm>
              <a:prstGeom prst="rect">
                <a:avLst/>
              </a:prstGeom>
              <a:blipFill>
                <a:blip r:embed="rId14"/>
                <a:stretch>
                  <a:fillRect t="-398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75D668A-2847-157A-A9BE-EF3FCCFC8F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B058A6E-E02B-44A1-83CB-F5501D289EC3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246300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57C824-FEF3-4B21-B93D-8FEE4A4430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A113C7C-2691-25A5-E7B3-F067BC442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CIRL </a:t>
            </a:r>
            <a:r>
              <a:rPr lang="fr-FR" err="1"/>
              <a:t>principles</a:t>
            </a:r>
            <a:endParaRPr lang="fr-FR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E88CE1CE-D813-8B0D-430D-F86EDA768F7E}"/>
              </a:ext>
            </a:extLst>
          </p:cNvPr>
          <p:cNvSpPr>
            <a:spLocks noGrp="1" noChangeArrowheads="1"/>
          </p:cNvSpPr>
          <p:nvPr>
            <p:ph type="body" sz="quarter" idx="10"/>
          </p:nvPr>
        </p:nvSpPr>
        <p:spPr bwMode="auto">
          <a:xfrm>
            <a:off x="838200" y="1458418"/>
            <a:ext cx="10942320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fr-FR" altLang="fr-FR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CIRL </a:t>
            </a:r>
            <a:r>
              <a:rPr kumimoji="0" lang="fr-FR" altLang="fr-FR" b="1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Difference</a:t>
            </a:r>
            <a:r>
              <a:rPr kumimoji="0" lang="fr-FR" altLang="fr-FR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:</a:t>
            </a:r>
            <a:endParaRPr kumimoji="0" lang="fr-FR" altLang="fr-FR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H and R </a:t>
            </a:r>
            <a:r>
              <a:rPr kumimoji="0" lang="fr-FR" altLang="fr-FR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cooperate</a:t>
            </a: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H </a:t>
            </a:r>
            <a:r>
              <a:rPr kumimoji="0" lang="fr-FR" altLang="fr-FR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may</a:t>
            </a: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kumimoji="0" lang="fr-FR" altLang="fr-FR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act</a:t>
            </a: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kumimoji="0" lang="fr-FR" altLang="fr-FR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sub-optimally</a:t>
            </a: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in terms of </a:t>
            </a:r>
            <a:r>
              <a:rPr kumimoji="0" lang="fr-FR" altLang="fr-FR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immediate</a:t>
            </a: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kumimoji="0" lang="fr-FR" altLang="fr-FR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reward</a:t>
            </a: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to </a:t>
            </a:r>
            <a:r>
              <a:rPr kumimoji="0" lang="fr-FR" altLang="fr-FR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convey</a:t>
            </a: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information about θ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R </a:t>
            </a:r>
            <a:r>
              <a:rPr kumimoji="0" lang="fr-FR" altLang="fr-FR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actively</a:t>
            </a: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kumimoji="0" lang="fr-FR" altLang="fr-FR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queries</a:t>
            </a: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and </a:t>
            </a:r>
            <a:r>
              <a:rPr kumimoji="0" lang="fr-FR" altLang="fr-FR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interprets</a:t>
            </a: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kumimoji="0" lang="fr-FR" altLang="fr-FR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H’s</a:t>
            </a: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kumimoji="0" lang="fr-FR" altLang="fr-FR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behavior</a:t>
            </a: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to </a:t>
            </a:r>
            <a:r>
              <a:rPr kumimoji="0" lang="fr-FR" altLang="fr-FR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improve</a:t>
            </a: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kumimoji="0" lang="fr-FR" altLang="fr-FR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its</a:t>
            </a: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kumimoji="0" lang="fr-FR" altLang="fr-FR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belief</a:t>
            </a: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over θ.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39A05F24-8CF9-2D4E-E021-E33AD0EF4954}"/>
              </a:ext>
            </a:extLst>
          </p:cNvPr>
          <p:cNvGrpSpPr/>
          <p:nvPr/>
        </p:nvGrpSpPr>
        <p:grpSpPr>
          <a:xfrm>
            <a:off x="1150162" y="3679018"/>
            <a:ext cx="3772228" cy="2850879"/>
            <a:chOff x="1642531" y="3876733"/>
            <a:chExt cx="3772228" cy="2850879"/>
          </a:xfrm>
        </p:grpSpPr>
        <p:pic>
          <p:nvPicPr>
            <p:cNvPr id="5" name="Image 4">
              <a:extLst>
                <a:ext uri="{FF2B5EF4-FFF2-40B4-BE49-F238E27FC236}">
                  <a16:creationId xmlns:a16="http://schemas.microsoft.com/office/drawing/2014/main" id="{22FD0337-677E-B0D7-8E79-1ECB92B9E1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42532" y="3876733"/>
              <a:ext cx="3772227" cy="2530059"/>
            </a:xfrm>
            <a:prstGeom prst="rect">
              <a:avLst/>
            </a:prstGeom>
          </p:spPr>
        </p:pic>
        <p:sp>
          <p:nvSpPr>
            <p:cNvPr id="6" name="ZoneTexte 5">
              <a:extLst>
                <a:ext uri="{FF2B5EF4-FFF2-40B4-BE49-F238E27FC236}">
                  <a16:creationId xmlns:a16="http://schemas.microsoft.com/office/drawing/2014/main" id="{CC0E9DD9-2965-603A-18F9-1CF878DA81DD}"/>
                </a:ext>
              </a:extLst>
            </p:cNvPr>
            <p:cNvSpPr txBox="1"/>
            <p:nvPr/>
          </p:nvSpPr>
          <p:spPr>
            <a:xfrm>
              <a:off x="1642531" y="6358280"/>
              <a:ext cx="37722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err="1"/>
                <a:t>Reward</a:t>
              </a:r>
              <a:r>
                <a:rPr lang="fr-FR"/>
                <a:t> distribution</a:t>
              </a:r>
            </a:p>
          </p:txBody>
        </p:sp>
      </p:grpSp>
      <p:grpSp>
        <p:nvGrpSpPr>
          <p:cNvPr id="10" name="Groupe 9">
            <a:extLst>
              <a:ext uri="{FF2B5EF4-FFF2-40B4-BE49-F238E27FC236}">
                <a16:creationId xmlns:a16="http://schemas.microsoft.com/office/drawing/2014/main" id="{8C3845DB-8B37-F246-56B8-B47D03E12FD9}"/>
              </a:ext>
            </a:extLst>
          </p:cNvPr>
          <p:cNvGrpSpPr/>
          <p:nvPr/>
        </p:nvGrpSpPr>
        <p:grpSpPr>
          <a:xfrm>
            <a:off x="6495823" y="3668609"/>
            <a:ext cx="3772227" cy="2861288"/>
            <a:chOff x="6495823" y="3668609"/>
            <a:chExt cx="3772227" cy="2861288"/>
          </a:xfrm>
        </p:grpSpPr>
        <p:pic>
          <p:nvPicPr>
            <p:cNvPr id="8" name="Image 7">
              <a:extLst>
                <a:ext uri="{FF2B5EF4-FFF2-40B4-BE49-F238E27FC236}">
                  <a16:creationId xmlns:a16="http://schemas.microsoft.com/office/drawing/2014/main" id="{F7FCCC5A-6E48-A028-13F0-3E99D6C457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95823" y="3668609"/>
              <a:ext cx="3711262" cy="2491956"/>
            </a:xfrm>
            <a:prstGeom prst="rect">
              <a:avLst/>
            </a:prstGeom>
          </p:spPr>
        </p:pic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8190D947-DBBB-1F8B-A0D3-DF1F07053C11}"/>
                </a:ext>
              </a:extLst>
            </p:cNvPr>
            <p:cNvSpPr txBox="1"/>
            <p:nvPr/>
          </p:nvSpPr>
          <p:spPr>
            <a:xfrm>
              <a:off x="6495823" y="6160565"/>
              <a:ext cx="37722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/>
                <a:t>Instructive </a:t>
              </a:r>
              <a:r>
                <a:rPr lang="fr-FR" err="1"/>
                <a:t>demonstration</a:t>
              </a:r>
              <a:endParaRPr lang="fr-FR"/>
            </a:p>
          </p:txBody>
        </p:sp>
      </p:grp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D588071-4E09-BE05-2043-7F6BA9C617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B058A6E-E02B-44A1-83CB-F5501D289EC3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34222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2E6A6727-D7BC-F512-E7A6-E8871724D27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flipV="1">
            <a:off x="9187541" y="5502716"/>
            <a:ext cx="1277259" cy="468283"/>
          </a:xfrm>
          <a:prstGeom prst="rect">
            <a:avLst/>
          </a:prstGeom>
          <a:solidFill>
            <a:srgbClr val="FCD09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8ED6A47-060D-B099-D91D-4E81E455E98B}"/>
              </a:ext>
            </a:extLst>
          </p:cNvPr>
          <p:cNvSpPr/>
          <p:nvPr/>
        </p:nvSpPr>
        <p:spPr>
          <a:xfrm>
            <a:off x="5230657" y="5596678"/>
            <a:ext cx="2460463" cy="885401"/>
          </a:xfrm>
          <a:prstGeom prst="rect">
            <a:avLst/>
          </a:prstGeom>
          <a:solidFill>
            <a:srgbClr val="F6F18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B7B0DAE-D8A2-96E7-BDDE-B5CA66CDED12}"/>
              </a:ext>
            </a:extLst>
          </p:cNvPr>
          <p:cNvSpPr/>
          <p:nvPr/>
        </p:nvSpPr>
        <p:spPr>
          <a:xfrm>
            <a:off x="7952233" y="3051237"/>
            <a:ext cx="2105210" cy="453390"/>
          </a:xfrm>
          <a:prstGeom prst="rect">
            <a:avLst/>
          </a:prstGeom>
          <a:solidFill>
            <a:srgbClr val="78F8A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B45BE68-E9E6-DC06-38AB-B99FAAB75D82}"/>
              </a:ext>
            </a:extLst>
          </p:cNvPr>
          <p:cNvSpPr/>
          <p:nvPr/>
        </p:nvSpPr>
        <p:spPr>
          <a:xfrm>
            <a:off x="4564591" y="3020468"/>
            <a:ext cx="3043566" cy="453390"/>
          </a:xfrm>
          <a:prstGeom prst="rect">
            <a:avLst/>
          </a:prstGeom>
          <a:solidFill>
            <a:srgbClr val="F6F18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5E89B30-4A86-91F3-25A8-76B88F1FF595}"/>
              </a:ext>
            </a:extLst>
          </p:cNvPr>
          <p:cNvSpPr/>
          <p:nvPr/>
        </p:nvSpPr>
        <p:spPr>
          <a:xfrm>
            <a:off x="2462845" y="2982635"/>
            <a:ext cx="1658260" cy="453390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999105B-3E6C-DA35-2341-48E8F4166B86}"/>
              </a:ext>
            </a:extLst>
          </p:cNvPr>
          <p:cNvSpPr/>
          <p:nvPr/>
        </p:nvSpPr>
        <p:spPr>
          <a:xfrm>
            <a:off x="1705432" y="1945216"/>
            <a:ext cx="1441180" cy="45339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F7808F5-2FE7-0E07-A529-348DB88F896E}"/>
              </a:ext>
            </a:extLst>
          </p:cNvPr>
          <p:cNvSpPr/>
          <p:nvPr/>
        </p:nvSpPr>
        <p:spPr>
          <a:xfrm>
            <a:off x="9202052" y="1894238"/>
            <a:ext cx="2151748" cy="453390"/>
          </a:xfrm>
          <a:prstGeom prst="rect">
            <a:avLst/>
          </a:prstGeom>
          <a:solidFill>
            <a:srgbClr val="FCD09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0AD4C50-8338-14FE-E79A-0F0BAEC69397}"/>
              </a:ext>
            </a:extLst>
          </p:cNvPr>
          <p:cNvSpPr/>
          <p:nvPr/>
        </p:nvSpPr>
        <p:spPr>
          <a:xfrm>
            <a:off x="6274440" y="1913034"/>
            <a:ext cx="2817370" cy="453390"/>
          </a:xfrm>
          <a:prstGeom prst="rect">
            <a:avLst/>
          </a:prstGeom>
          <a:solidFill>
            <a:srgbClr val="FF7A8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066522D-F908-8141-9F50-159F00655529}"/>
              </a:ext>
            </a:extLst>
          </p:cNvPr>
          <p:cNvSpPr/>
          <p:nvPr/>
        </p:nvSpPr>
        <p:spPr>
          <a:xfrm>
            <a:off x="3411023" y="1916614"/>
            <a:ext cx="2373084" cy="453390"/>
          </a:xfrm>
          <a:prstGeom prst="rect">
            <a:avLst/>
          </a:prstGeom>
          <a:solidFill>
            <a:srgbClr val="EFD5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16EB403-1B7C-4DFD-2047-785DEC77A92C}"/>
              </a:ext>
            </a:extLst>
          </p:cNvPr>
          <p:cNvSpPr/>
          <p:nvPr/>
        </p:nvSpPr>
        <p:spPr>
          <a:xfrm>
            <a:off x="5352467" y="2447498"/>
            <a:ext cx="963808" cy="453390"/>
          </a:xfrm>
          <a:prstGeom prst="rect">
            <a:avLst/>
          </a:prstGeom>
          <a:solidFill>
            <a:srgbClr val="F6F18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6A60193-7348-6D34-BBB1-F0937C817FE1}"/>
              </a:ext>
            </a:extLst>
          </p:cNvPr>
          <p:cNvSpPr/>
          <p:nvPr/>
        </p:nvSpPr>
        <p:spPr>
          <a:xfrm>
            <a:off x="6806721" y="2447498"/>
            <a:ext cx="963808" cy="453390"/>
          </a:xfrm>
          <a:prstGeom prst="rect">
            <a:avLst/>
          </a:prstGeom>
          <a:solidFill>
            <a:srgbClr val="FF7A8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36DE19C-1730-D7D6-F09F-AED4D48F4DF6}"/>
              </a:ext>
            </a:extLst>
          </p:cNvPr>
          <p:cNvSpPr/>
          <p:nvPr/>
        </p:nvSpPr>
        <p:spPr>
          <a:xfrm>
            <a:off x="8128002" y="2447498"/>
            <a:ext cx="963808" cy="453390"/>
          </a:xfrm>
          <a:prstGeom prst="rect">
            <a:avLst/>
          </a:prstGeom>
          <a:solidFill>
            <a:srgbClr val="78F8A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2CA52D0-7879-A383-40DF-93CC240AF903}"/>
              </a:ext>
            </a:extLst>
          </p:cNvPr>
          <p:cNvSpPr/>
          <p:nvPr/>
        </p:nvSpPr>
        <p:spPr>
          <a:xfrm>
            <a:off x="9327775" y="2447498"/>
            <a:ext cx="963808" cy="453390"/>
          </a:xfrm>
          <a:prstGeom prst="rect">
            <a:avLst/>
          </a:prstGeom>
          <a:solidFill>
            <a:srgbClr val="FCD09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8D10AE3-46EA-2E27-766F-53D1977BC9BF}"/>
              </a:ext>
            </a:extLst>
          </p:cNvPr>
          <p:cNvSpPr/>
          <p:nvPr/>
        </p:nvSpPr>
        <p:spPr>
          <a:xfrm>
            <a:off x="2976555" y="2459591"/>
            <a:ext cx="624945" cy="453390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333466A-A95C-A8DB-284E-10AFE2775E16}"/>
              </a:ext>
            </a:extLst>
          </p:cNvPr>
          <p:cNvSpPr/>
          <p:nvPr/>
        </p:nvSpPr>
        <p:spPr>
          <a:xfrm>
            <a:off x="3728019" y="2447498"/>
            <a:ext cx="963808" cy="453390"/>
          </a:xfrm>
          <a:prstGeom prst="rect">
            <a:avLst/>
          </a:prstGeom>
          <a:solidFill>
            <a:srgbClr val="EFD5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8178456-1D8F-CE18-6EC5-DC8A74453441}"/>
              </a:ext>
            </a:extLst>
          </p:cNvPr>
          <p:cNvSpPr/>
          <p:nvPr/>
        </p:nvSpPr>
        <p:spPr>
          <a:xfrm>
            <a:off x="1900417" y="2447498"/>
            <a:ext cx="963808" cy="45339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7DCC8B3-A0A9-995D-9844-585B45273A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POMDP / coordination POMDP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texte 2">
                <a:extLst>
                  <a:ext uri="{FF2B5EF4-FFF2-40B4-BE49-F238E27FC236}">
                    <a16:creationId xmlns:a16="http://schemas.microsoft.com/office/drawing/2014/main" id="{B6D4EF7E-7449-5C66-BC63-26A2BD2158E1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1045027" y="2519937"/>
                <a:ext cx="10515599" cy="453390"/>
              </a:xfr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={.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.     , 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   , 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𝑜𝑏𝑠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.         ,   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       ,    </m:t>
                      </m:r>
                      <m:r>
                        <m:rPr>
                          <m:sty m:val="p"/>
                        </m:rPr>
                        <a:rPr lang="fr-FR" b="0" i="0" smtClean="0">
                          <a:latin typeface="Cambria Math" panose="02040503050406030204" pitchFamily="18" charset="0"/>
                        </a:rPr>
                        <m:t>Θ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. </m:t>
                          </m:r>
                        </m:e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.  , 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fr-FR"/>
              </a:p>
            </p:txBody>
          </p:sp>
        </mc:Choice>
        <mc:Fallback xmlns="">
          <p:sp>
            <p:nvSpPr>
              <p:cNvPr id="3" name="Espace réservé du texte 2">
                <a:extLst>
                  <a:ext uri="{FF2B5EF4-FFF2-40B4-BE49-F238E27FC236}">
                    <a16:creationId xmlns:a16="http://schemas.microsoft.com/office/drawing/2014/main" id="{B6D4EF7E-7449-5C66-BC63-26A2BD2158E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1045027" y="2519937"/>
                <a:ext cx="10515599" cy="453390"/>
              </a:xfrm>
              <a:blipFill>
                <a:blip r:embed="rId3"/>
                <a:stretch>
                  <a:fillRect t="-6667" r="-348" b="-2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ZoneTexte 3">
            <a:extLst>
              <a:ext uri="{FF2B5EF4-FFF2-40B4-BE49-F238E27FC236}">
                <a16:creationId xmlns:a16="http://schemas.microsoft.com/office/drawing/2014/main" id="{AB7BF758-88A9-D234-AB70-A421BC1C8C5A}"/>
              </a:ext>
            </a:extLst>
          </p:cNvPr>
          <p:cNvSpPr txBox="1"/>
          <p:nvPr/>
        </p:nvSpPr>
        <p:spPr>
          <a:xfrm>
            <a:off x="1705432" y="1907943"/>
            <a:ext cx="1712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/>
              <a:t>State </a:t>
            </a:r>
            <a:r>
              <a:rPr lang="fr-FR" err="1"/>
              <a:t>space</a:t>
            </a:r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B0842E1F-13D0-3CE7-0E87-92132302C710}"/>
              </a:ext>
            </a:extLst>
          </p:cNvPr>
          <p:cNvSpPr txBox="1"/>
          <p:nvPr/>
        </p:nvSpPr>
        <p:spPr>
          <a:xfrm>
            <a:off x="2462845" y="2942378"/>
            <a:ext cx="2373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/>
              <a:t>Action </a:t>
            </a:r>
            <a:r>
              <a:rPr lang="fr-FR" err="1"/>
              <a:t>space</a:t>
            </a:r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7A06134F-9C97-37A3-A79F-09F21893F43E}"/>
              </a:ext>
            </a:extLst>
          </p:cNvPr>
          <p:cNvSpPr txBox="1"/>
          <p:nvPr/>
        </p:nvSpPr>
        <p:spPr>
          <a:xfrm>
            <a:off x="3389088" y="1949223"/>
            <a:ext cx="27896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err="1"/>
              <a:t>Observrvation</a:t>
            </a:r>
            <a:r>
              <a:rPr lang="fr-FR"/>
              <a:t> </a:t>
            </a:r>
            <a:r>
              <a:rPr lang="fr-FR" err="1"/>
              <a:t>space</a:t>
            </a:r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FCC91046-63AC-ABDC-DBA8-4B957D1445C3}"/>
              </a:ext>
            </a:extLst>
          </p:cNvPr>
          <p:cNvSpPr txBox="1"/>
          <p:nvPr/>
        </p:nvSpPr>
        <p:spPr>
          <a:xfrm>
            <a:off x="4835930" y="3002724"/>
            <a:ext cx="3236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err="1"/>
              <a:t>Observrvation</a:t>
            </a:r>
            <a:r>
              <a:rPr lang="fr-FR"/>
              <a:t>  </a:t>
            </a:r>
            <a:r>
              <a:rPr lang="fr-FR" err="1"/>
              <a:t>function</a:t>
            </a:r>
            <a:endParaRPr lang="fr-FR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77F423CD-7927-3F5A-13F3-E96AF8F4912B}"/>
              </a:ext>
            </a:extLst>
          </p:cNvPr>
          <p:cNvSpPr txBox="1"/>
          <p:nvPr/>
        </p:nvSpPr>
        <p:spPr>
          <a:xfrm>
            <a:off x="6212113" y="1948200"/>
            <a:ext cx="3236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err="1"/>
              <a:t>Reward</a:t>
            </a:r>
            <a:r>
              <a:rPr lang="fr-FR"/>
              <a:t> </a:t>
            </a:r>
            <a:r>
              <a:rPr lang="fr-FR" err="1"/>
              <a:t>paramter</a:t>
            </a:r>
            <a:r>
              <a:rPr lang="fr-FR"/>
              <a:t> </a:t>
            </a:r>
            <a:r>
              <a:rPr lang="fr-FR" err="1"/>
              <a:t>space</a:t>
            </a:r>
            <a:endParaRPr lang="fr-FR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AAAF1F9E-5F33-A0FF-2D42-72C82B4796C0}"/>
              </a:ext>
            </a:extLst>
          </p:cNvPr>
          <p:cNvSpPr txBox="1"/>
          <p:nvPr/>
        </p:nvSpPr>
        <p:spPr>
          <a:xfrm>
            <a:off x="7960124" y="3051237"/>
            <a:ext cx="2373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err="1"/>
              <a:t>Reward</a:t>
            </a:r>
            <a:r>
              <a:rPr lang="fr-FR"/>
              <a:t> </a:t>
            </a:r>
            <a:r>
              <a:rPr lang="fr-FR" err="1"/>
              <a:t>function</a:t>
            </a:r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FEB5C78B-DF22-D2D6-7204-C83C89600DCB}"/>
              </a:ext>
            </a:extLst>
          </p:cNvPr>
          <p:cNvSpPr txBox="1"/>
          <p:nvPr/>
        </p:nvSpPr>
        <p:spPr>
          <a:xfrm>
            <a:off x="9187541" y="1988457"/>
            <a:ext cx="2373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/>
              <a:t>Transition </a:t>
            </a:r>
            <a:r>
              <a:rPr lang="fr-FR" err="1"/>
              <a:t>funciton</a:t>
            </a:r>
            <a:endParaRPr lang="fr-FR"/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F3C6CA09-9FAA-A1BE-4930-0E1D08FA45F9}"/>
              </a:ext>
            </a:extLst>
          </p:cNvPr>
          <p:cNvSpPr txBox="1"/>
          <p:nvPr/>
        </p:nvSpPr>
        <p:spPr>
          <a:xfrm>
            <a:off x="514840" y="1896882"/>
            <a:ext cx="1525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/>
              <a:t>POMDP :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298D80F3-3A7E-8ECE-637E-9AE6830EBC61}"/>
              </a:ext>
            </a:extLst>
          </p:cNvPr>
          <p:cNvSpPr txBox="1"/>
          <p:nvPr/>
        </p:nvSpPr>
        <p:spPr>
          <a:xfrm>
            <a:off x="514839" y="4075030"/>
            <a:ext cx="19480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err="1"/>
              <a:t>coordPOMDP</a:t>
            </a:r>
            <a:r>
              <a:rPr lang="fr-FR"/>
              <a:t> :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FB3FAB1D-AD88-4785-657D-FB8F93741DAB}"/>
              </a:ext>
            </a:extLst>
          </p:cNvPr>
          <p:cNvSpPr/>
          <p:nvPr/>
        </p:nvSpPr>
        <p:spPr>
          <a:xfrm>
            <a:off x="5773837" y="4920641"/>
            <a:ext cx="963808" cy="453390"/>
          </a:xfrm>
          <a:prstGeom prst="rect">
            <a:avLst/>
          </a:prstGeom>
          <a:solidFill>
            <a:srgbClr val="F6F18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D780DA8E-D96E-94DA-129B-DA9CA1631785}"/>
              </a:ext>
            </a:extLst>
          </p:cNvPr>
          <p:cNvSpPr/>
          <p:nvPr/>
        </p:nvSpPr>
        <p:spPr>
          <a:xfrm>
            <a:off x="6996316" y="4908548"/>
            <a:ext cx="963808" cy="453390"/>
          </a:xfrm>
          <a:prstGeom prst="rect">
            <a:avLst/>
          </a:prstGeom>
          <a:solidFill>
            <a:srgbClr val="FF7A8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A3E0C27E-A7CD-4191-8C66-921CE5AF7F12}"/>
              </a:ext>
            </a:extLst>
          </p:cNvPr>
          <p:cNvSpPr/>
          <p:nvPr/>
        </p:nvSpPr>
        <p:spPr>
          <a:xfrm>
            <a:off x="8112741" y="4899380"/>
            <a:ext cx="963808" cy="453390"/>
          </a:xfrm>
          <a:prstGeom prst="rect">
            <a:avLst/>
          </a:prstGeom>
          <a:solidFill>
            <a:srgbClr val="78F8A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CD9FAEDC-F740-50C8-C0E3-AF8752B741EA}"/>
              </a:ext>
            </a:extLst>
          </p:cNvPr>
          <p:cNvSpPr/>
          <p:nvPr/>
        </p:nvSpPr>
        <p:spPr>
          <a:xfrm>
            <a:off x="9229165" y="4896929"/>
            <a:ext cx="859273" cy="453390"/>
          </a:xfrm>
          <a:prstGeom prst="rect">
            <a:avLst/>
          </a:prstGeom>
          <a:solidFill>
            <a:srgbClr val="FCD09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1A454384-8F7E-976F-933B-1F1840FD363D}"/>
              </a:ext>
            </a:extLst>
          </p:cNvPr>
          <p:cNvSpPr/>
          <p:nvPr/>
        </p:nvSpPr>
        <p:spPr>
          <a:xfrm>
            <a:off x="3146612" y="4920641"/>
            <a:ext cx="1358182" cy="453390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6AFF243-0288-D255-3239-2C64136AF447}"/>
              </a:ext>
            </a:extLst>
          </p:cNvPr>
          <p:cNvSpPr/>
          <p:nvPr/>
        </p:nvSpPr>
        <p:spPr>
          <a:xfrm>
            <a:off x="4597564" y="4943019"/>
            <a:ext cx="1023655" cy="453390"/>
          </a:xfrm>
          <a:prstGeom prst="rect">
            <a:avLst/>
          </a:prstGeom>
          <a:solidFill>
            <a:srgbClr val="EFD5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5E29A6BA-BB35-757C-CE7C-CFDF8F791750}"/>
              </a:ext>
            </a:extLst>
          </p:cNvPr>
          <p:cNvSpPr/>
          <p:nvPr/>
        </p:nvSpPr>
        <p:spPr>
          <a:xfrm>
            <a:off x="1606849" y="4908548"/>
            <a:ext cx="963808" cy="45339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Espace réservé du texte 2">
                <a:extLst>
                  <a:ext uri="{FF2B5EF4-FFF2-40B4-BE49-F238E27FC236}">
                    <a16:creationId xmlns:a16="http://schemas.microsoft.com/office/drawing/2014/main" id="{DB0D3A6C-9914-4386-313F-FD5DF5E290E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51459" y="4980987"/>
                <a:ext cx="10515599" cy="453390"/>
              </a:xfrm>
              <a:prstGeom prst="rect">
                <a:avLst/>
              </a:prstGeom>
            </p:spPr>
            <p:txBody>
              <a:bodyPr vert="horz" lIns="0" tIns="0" rIns="0" bIns="45720" rtlCol="0">
                <a:normAutofit fontScale="85000" lnSpcReduction="10000"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Georgia" panose="02040502050405020303" pitchFamily="18" charset="0"/>
                    <a:ea typeface="+mn-ea"/>
                    <a:cs typeface="+mn-cs"/>
                  </a:defRPr>
                </a:lvl1pPr>
                <a:lvl2pPr marL="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Georgia" panose="02040502050405020303" pitchFamily="18" charset="0"/>
                    <a:ea typeface="+mn-ea"/>
                    <a:cs typeface="+mn-cs"/>
                  </a:defRPr>
                </a:lvl2pPr>
                <a:lvl3pPr marL="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200" b="1" kern="1200">
                    <a:solidFill>
                      <a:schemeClr val="tx1"/>
                    </a:solidFill>
                    <a:latin typeface="Georgia" panose="02040502050405020303" pitchFamily="18" charset="0"/>
                    <a:ea typeface="+mn-ea"/>
                    <a:cs typeface="+mn-cs"/>
                  </a:defRPr>
                </a:lvl3pPr>
                <a:lvl4pPr marL="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000" kern="1200">
                    <a:solidFill>
                      <a:schemeClr val="tx1"/>
                    </a:solidFill>
                    <a:latin typeface="Century Gothic" panose="020B0502020202020204" pitchFamily="34" charset="0"/>
                    <a:ea typeface="+mn-ea"/>
                    <a:cs typeface="+mn-cs"/>
                  </a:defRPr>
                </a:lvl4pPr>
                <a:lvl5pPr marL="171450" indent="-17145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000" kern="1200">
                    <a:solidFill>
                      <a:schemeClr val="tx1"/>
                    </a:solidFill>
                    <a:latin typeface="Century Gothic" panose="020B0502020202020204" pitchFamily="34" charset="0"/>
                    <a:ea typeface="+mn-ea"/>
                    <a:cs typeface="+mn-cs"/>
                  </a:defRPr>
                </a:lvl5pPr>
                <a:lvl6pPr marL="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000" kern="1200">
                    <a:solidFill>
                      <a:schemeClr val="tx1"/>
                    </a:solidFill>
                    <a:latin typeface="Century Gothic" panose="020B0502020202020204" pitchFamily="34" charset="0"/>
                    <a:ea typeface="+mn-ea"/>
                    <a:cs typeface="+mn-cs"/>
                  </a:defRPr>
                </a:lvl6pPr>
                <a:lvl7pPr marL="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000" kern="1200">
                    <a:solidFill>
                      <a:schemeClr val="tx1"/>
                    </a:solidFill>
                    <a:latin typeface="Century Gothic" panose="020B0502020202020204" pitchFamily="34" charset="0"/>
                    <a:ea typeface="+mn-ea"/>
                    <a:cs typeface="+mn-cs"/>
                  </a:defRPr>
                </a:lvl7pPr>
                <a:lvl8pPr marL="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000" kern="1200">
                    <a:solidFill>
                      <a:schemeClr val="tx1"/>
                    </a:solidFill>
                    <a:latin typeface="Century Gothic" panose="020B0502020202020204" pitchFamily="34" charset="0"/>
                    <a:ea typeface="+mn-ea"/>
                    <a:cs typeface="+mn-cs"/>
                  </a:defRPr>
                </a:lvl8pPr>
                <a:lvl9pPr marL="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000" kern="1200">
                    <a:solidFill>
                      <a:schemeClr val="tx1"/>
                    </a:solidFill>
                    <a:latin typeface="Century Gothic" panose="020B0502020202020204" pitchFamily="34" charset="0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p>
                          <m:r>
                            <a:rPr lang="fr-FR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fr-FR" i="1" smtClean="0">
                          <a:latin typeface="Cambria Math" panose="02040503050406030204" pitchFamily="18" charset="0"/>
                        </a:rPr>
                        <m:t>={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.×</m:t>
                      </m:r>
                      <m:r>
                        <m:rPr>
                          <m:sty m:val="p"/>
                        </m:rPr>
                        <a:rPr lang="fr-FR" b="0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Θ</m:t>
                      </m:r>
                      <m:r>
                        <a:rPr lang="fr-F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fr-FR" i="1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sup>
                          </m:sSup>
                        </m:e>
                        <m:sup>
                          <m:r>
                            <m:rPr>
                              <m:sty m:val="p"/>
                            </m:r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Θ</m:t>
                          </m:r>
                        </m:sup>
                      </m:sSup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p>
                      </m:sSup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fr-FR" i="1" smtClean="0"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, (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</m:sup>
                      </m:sSup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fr-FR" i="1" smtClean="0">
                          <a:latin typeface="Cambria Math" panose="02040503050406030204" pitchFamily="18" charset="0"/>
                        </a:rPr>
                        <m:t>,    </m:t>
                      </m:r>
                      <m:r>
                        <a:rPr lang="fr-FR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fr-FR" i="1" smtClean="0">
                          <a:latin typeface="Cambria Math" panose="02040503050406030204" pitchFamily="18" charset="0"/>
                        </a:rPr>
                        <m:t>        ,    </m:t>
                      </m:r>
                      <m:r>
                        <m:rPr>
                          <m:sty m:val="p"/>
                        </m:rPr>
                        <a:rPr lang="fr-FR" smtClean="0">
                          <a:latin typeface="Cambria Math" panose="02040503050406030204" pitchFamily="18" charset="0"/>
                        </a:rPr>
                        <m:t>Θ</m:t>
                      </m:r>
                      <m:r>
                        <a:rPr lang="fr-FR" i="1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fr-FR" i="1" smtClean="0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i="1" smtClean="0">
                              <a:latin typeface="Cambria Math" panose="02040503050406030204" pitchFamily="18" charset="0"/>
                            </a:rPr>
                            <m:t>. </m:t>
                          </m:r>
                        </m:e>
                        <m:e>
                          <m:r>
                            <a:rPr lang="fr-FR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</m:e>
                      </m:d>
                      <m:r>
                        <a:rPr lang="fr-FR" i="1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′ ,  </m:t>
                      </m:r>
                      <m:r>
                        <a:rPr lang="fr-FR" i="1" smtClean="0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fr-FR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fr-FR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fr-FR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51" name="Espace réservé du texte 2">
                <a:extLst>
                  <a:ext uri="{FF2B5EF4-FFF2-40B4-BE49-F238E27FC236}">
                    <a16:creationId xmlns:a16="http://schemas.microsoft.com/office/drawing/2014/main" id="{DB0D3A6C-9914-4386-313F-FD5DF5E290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459" y="4980987"/>
                <a:ext cx="10515599" cy="453390"/>
              </a:xfrm>
              <a:prstGeom prst="rect">
                <a:avLst/>
              </a:prstGeom>
              <a:blipFill>
                <a:blip r:embed="rId4"/>
                <a:stretch>
                  <a:fillRect t="-108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73537C6A-7699-4867-DD82-51737D4AF069}"/>
                  </a:ext>
                </a:extLst>
              </p:cNvPr>
              <p:cNvSpPr txBox="1"/>
              <p:nvPr/>
            </p:nvSpPr>
            <p:spPr>
              <a:xfrm>
                <a:off x="4957042" y="5628488"/>
                <a:ext cx="2994461" cy="7408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sSup>
                                <m:sSup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p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p>
                          </m:sSup>
                        </m:e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p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sup>
                          </m:s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sup>
                          </m:s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𝕝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𝐻</m:t>
                              </m:r>
                            </m:sup>
                          </m:sSup>
                        </m:e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</m:sup>
                      </m:sSup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fr-FR" b="0" dirty="0"/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73537C6A-7699-4867-DD82-51737D4AF0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7042" y="5628488"/>
                <a:ext cx="2994461" cy="740844"/>
              </a:xfrm>
              <a:prstGeom prst="rect">
                <a:avLst/>
              </a:prstGeom>
              <a:blipFill>
                <a:blip r:embed="rId5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89F93AAC-D07E-79A6-54D6-2BC3D23AEA14}"/>
                  </a:ext>
                </a:extLst>
              </p:cNvPr>
              <p:cNvSpPr txBox="1"/>
              <p:nvPr/>
            </p:nvSpPr>
            <p:spPr>
              <a:xfrm>
                <a:off x="8225118" y="5506816"/>
                <a:ext cx="310925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𝕝</m:t>
                      </m:r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89F93AAC-D07E-79A6-54D6-2BC3D23AEA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5118" y="5506816"/>
                <a:ext cx="3109257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ZoneTexte 14">
            <a:extLst>
              <a:ext uri="{FF2B5EF4-FFF2-40B4-BE49-F238E27FC236}">
                <a16:creationId xmlns:a16="http://schemas.microsoft.com/office/drawing/2014/main" id="{518CE4F4-95FE-7DF6-45EA-7FE490A00FB6}"/>
              </a:ext>
            </a:extLst>
          </p:cNvPr>
          <p:cNvSpPr txBox="1"/>
          <p:nvPr/>
        </p:nvSpPr>
        <p:spPr>
          <a:xfrm>
            <a:off x="4957042" y="4158198"/>
            <a:ext cx="34705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You observe the last </a:t>
            </a:r>
            <a:r>
              <a:rPr lang="fr-FR" dirty="0" err="1"/>
              <a:t>human</a:t>
            </a:r>
            <a:r>
              <a:rPr lang="fr-FR" dirty="0"/>
              <a:t> action and the state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31658BAA-C6B5-401A-330E-D1FA875A4F14}"/>
              </a:ext>
            </a:extLst>
          </p:cNvPr>
          <p:cNvSpPr txBox="1"/>
          <p:nvPr/>
        </p:nvSpPr>
        <p:spPr>
          <a:xfrm>
            <a:off x="8594645" y="4204690"/>
            <a:ext cx="34705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The transition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analogous</a:t>
            </a:r>
            <a:r>
              <a:rPr lang="fr-FR" dirty="0"/>
              <a:t> to the </a:t>
            </a:r>
            <a:r>
              <a:rPr lang="fr-FR" dirty="0" err="1"/>
              <a:t>regularCIRL</a:t>
            </a:r>
            <a:r>
              <a:rPr lang="fr-F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55924140"/>
      </p:ext>
    </p:extLst>
  </p:cSld>
  <p:clrMapOvr>
    <a:masterClrMapping/>
  </p:clrMapOvr>
</p:sld>
</file>

<file path=ppt/theme/theme1.xml><?xml version="1.0" encoding="utf-8"?>
<a:theme xmlns:a="http://schemas.openxmlformats.org/drawingml/2006/main" name="Polytechnique">
  <a:themeElements>
    <a:clrScheme name="Personnalisé 4">
      <a:dk1>
        <a:srgbClr val="003E5C"/>
      </a:dk1>
      <a:lt1>
        <a:srgbClr val="FFFFFF"/>
      </a:lt1>
      <a:dk2>
        <a:srgbClr val="424242"/>
      </a:dk2>
      <a:lt2>
        <a:srgbClr val="E7E6E6"/>
      </a:lt2>
      <a:accent1>
        <a:srgbClr val="A68B4E"/>
      </a:accent1>
      <a:accent2>
        <a:srgbClr val="006880"/>
      </a:accent2>
      <a:accent3>
        <a:srgbClr val="6DCCBB"/>
      </a:accent3>
      <a:accent4>
        <a:srgbClr val="D4E8EF"/>
      </a:accent4>
      <a:accent5>
        <a:srgbClr val="98B8B4"/>
      </a:accent5>
      <a:accent6>
        <a:srgbClr val="96DCFF"/>
      </a:accent6>
      <a:hlink>
        <a:srgbClr val="87788B"/>
      </a:hlink>
      <a:folHlink>
        <a:srgbClr val="954F72"/>
      </a:folHlink>
    </a:clrScheme>
    <a:fontScheme name="POLYTECHNIQUE">
      <a:majorFont>
        <a:latin typeface="Georgia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lytechnique" id="{01D714ED-3ACC-4D54-9BE8-48E54B62B809}" vid="{7198DF9C-B1D2-41D4-9255-BDE0BE0BF2CB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Polytechnique</Template>
  <TotalTime>200</TotalTime>
  <Words>1913</Words>
  <Application>Microsoft Office PowerPoint</Application>
  <PresentationFormat>Widescreen</PresentationFormat>
  <Paragraphs>312</Paragraphs>
  <Slides>29</Slides>
  <Notes>7</Notes>
  <HiddenSlides>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7" baseType="lpstr">
      <vt:lpstr>Aptos</vt:lpstr>
      <vt:lpstr>Arial</vt:lpstr>
      <vt:lpstr>Calibri</vt:lpstr>
      <vt:lpstr>Cambria Math</vt:lpstr>
      <vt:lpstr>Century Gothic</vt:lpstr>
      <vt:lpstr>Georgia</vt:lpstr>
      <vt:lpstr>Wingdings</vt:lpstr>
      <vt:lpstr>Polytechnique</vt:lpstr>
      <vt:lpstr>Cooperative Inverse Reinforcement Learning (CIRL)</vt:lpstr>
      <vt:lpstr>PowerPoint Presentation</vt:lpstr>
      <vt:lpstr>I – The CIRL Framework</vt:lpstr>
      <vt:lpstr>Context and Motivation</vt:lpstr>
      <vt:lpstr>Reinforcement Learning</vt:lpstr>
      <vt:lpstr>IRL and its limitations</vt:lpstr>
      <vt:lpstr>CIRL Framework</vt:lpstr>
      <vt:lpstr>CIRL principles</vt:lpstr>
      <vt:lpstr>POMDP / coordination POMDP</vt:lpstr>
      <vt:lpstr>Belief update</vt:lpstr>
      <vt:lpstr>PowerPoint Presentation</vt:lpstr>
      <vt:lpstr>II – Apprenticeship Learning &amp; Paper Implementation</vt:lpstr>
      <vt:lpstr>Apprenticeship Learning as a subclass of CIRL</vt:lpstr>
      <vt:lpstr>Apprenticeship Learning as a subclass of CIRL</vt:lpstr>
      <vt:lpstr>Generating Instructive Demonstrations</vt:lpstr>
      <vt:lpstr>Implementing Apprenticeship Learning : Robot Gridworld</vt:lpstr>
      <vt:lpstr>Best Response vs Expert : Analysis</vt:lpstr>
      <vt:lpstr>Apprenticeship Learning : Implementation details</vt:lpstr>
      <vt:lpstr>Apprenticeship Learning : Implementation details</vt:lpstr>
      <vt:lpstr>III – Our addition:  Using the structure of  the CIRL</vt:lpstr>
      <vt:lpstr>Limitations of the article</vt:lpstr>
      <vt:lpstr>Example of collaborative problem</vt:lpstr>
      <vt:lpstr>Solving a POMDP</vt:lpstr>
      <vt:lpstr>Improved algorithm </vt:lpstr>
      <vt:lpstr>Our implementation</vt:lpstr>
      <vt:lpstr>Results</vt:lpstr>
      <vt:lpstr>Summary</vt:lpstr>
      <vt:lpstr>Applications of CIRL</vt:lpstr>
      <vt:lpstr>Annexes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etienne minvielle</dc:creator>
  <cp:lastModifiedBy>Martin Drieux X2022</cp:lastModifiedBy>
  <cp:revision>3</cp:revision>
  <dcterms:created xsi:type="dcterms:W3CDTF">2024-12-05T07:55:40Z</dcterms:created>
  <dcterms:modified xsi:type="dcterms:W3CDTF">2024-12-10T15:32:18Z</dcterms:modified>
</cp:coreProperties>
</file>